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953"/>
    <a:srgbClr val="365E77"/>
    <a:srgbClr val="F6F6F6"/>
    <a:srgbClr val="81C0E5"/>
    <a:srgbClr val="497FA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32" autoAdjust="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F2D-F33A-4DE5-9937-6804ED9D0AC7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8FE-19C6-4B86-972D-ADCF84147771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9500-8A54-4268-A1C9-ABEB9C24D85C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193A-B4FF-47F0-961C-06A566DFAE90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50A-72E5-4645-A98B-478021F4ED5A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E2AB-6A7A-4CCA-A7B3-7CB8A6430E5B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ED10-2046-41C5-99B9-DFB9994FAA42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9B9F-17EE-42C8-8253-46023D6E3664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21D-8794-4EF1-8FA0-F833E53CE0C3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1FDE-23E1-4AC9-99AC-CE13EC1E57F8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AA84-B076-4F1E-A002-108BFEB2EEE5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F6E-C2DE-428E-B0D7-BD399B63CF7F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59F2-72BE-493C-B53F-0C716AC8696D}"/>
              </a:ext>
            </a:extLst>
          </p:cNvPr>
          <p:cNvSpPr txBox="1"/>
          <p:nvPr/>
        </p:nvSpPr>
        <p:spPr>
          <a:xfrm>
            <a:off x="2443065" y="1961575"/>
            <a:ext cx="73058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디자인 시안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v2.2.0</a:t>
            </a: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작성자 </a:t>
            </a:r>
            <a:r>
              <a:rPr lang="en-US" altLang="ko-KR" sz="4400" b="1" dirty="0">
                <a:solidFill>
                  <a:schemeClr val="bg1"/>
                </a:solidFill>
              </a:rPr>
              <a:t>[PM] </a:t>
            </a:r>
            <a:r>
              <a:rPr lang="ko-KR" altLang="en-US" sz="4400" b="1" dirty="0">
                <a:solidFill>
                  <a:schemeClr val="bg1"/>
                </a:solidFill>
              </a:rPr>
              <a:t>유채연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AEA807-DCC3-4E68-B39C-A8DD2AD9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회원 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endParaRPr lang="en-US" altLang="ko-KR" dirty="0"/>
          </a:p>
          <a:p>
            <a:pPr algn="ctr"/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endParaRPr lang="en-US" altLang="ko-KR" dirty="0"/>
          </a:p>
          <a:p>
            <a:pPr algn="ctr"/>
            <a:r>
              <a:rPr lang="ko-KR" altLang="en-US" dirty="0"/>
              <a:t>휴대전화</a:t>
            </a:r>
            <a:endParaRPr lang="en-US" altLang="ko-KR" dirty="0"/>
          </a:p>
          <a:p>
            <a:pPr algn="ctr"/>
            <a:r>
              <a:rPr lang="ko-KR" altLang="en-US" dirty="0"/>
              <a:t>이메일</a:t>
            </a:r>
            <a:endParaRPr lang="en-US" altLang="ko-KR" dirty="0"/>
          </a:p>
          <a:p>
            <a:pPr algn="ctr"/>
            <a:r>
              <a:rPr lang="ko-KR" altLang="en-US" dirty="0"/>
              <a:t>생년월일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 답변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6A4DD-33B1-43F5-9765-154A022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758442" y="424873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9" y="1126835"/>
            <a:ext cx="3082789" cy="478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32724" y="2013527"/>
            <a:ext cx="2235200" cy="276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하고 들어왔을 때 처음 </a:t>
            </a:r>
            <a:r>
              <a:rPr lang="ko-KR" altLang="en-US" dirty="0" err="1"/>
              <a:t>사용하냐고</a:t>
            </a:r>
            <a:r>
              <a:rPr lang="ko-KR" altLang="en-US" dirty="0"/>
              <a:t> 물어보고 </a:t>
            </a:r>
            <a:r>
              <a:rPr lang="ko-KR" altLang="en-US" dirty="0" err="1"/>
              <a:t>튜토리얼</a:t>
            </a:r>
            <a:r>
              <a:rPr lang="ko-KR" altLang="en-US" dirty="0"/>
              <a:t> 띄워주기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66EBD-EFC4-4E2A-9D7F-ED448D3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7EA10D-8614-47FB-86C9-F1AF8E5CFC2F}"/>
              </a:ext>
            </a:extLst>
          </p:cNvPr>
          <p:cNvGrpSpPr/>
          <p:nvPr/>
        </p:nvGrpSpPr>
        <p:grpSpPr>
          <a:xfrm>
            <a:off x="967473" y="567452"/>
            <a:ext cx="10169236" cy="5069240"/>
            <a:chOff x="967473" y="567452"/>
            <a:chExt cx="10169236" cy="5069240"/>
          </a:xfrm>
        </p:grpSpPr>
        <p:sp>
          <p:nvSpPr>
            <p:cNvPr id="10" name="직사각형 9"/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7E104-40F3-405F-9E20-F8D49A0E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8612369" y="28212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1142201" y="255985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8684689" y="350248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8699929" y="710008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869992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8684689" y="1817456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978704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1087416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871516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8699929" y="310360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980228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1088940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869992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8684689" y="435565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978704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1087416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8684689" y="5977040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4709129" y="27782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4709129" y="6011470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4699798" y="73888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5247521" y="337779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7463901" y="6111603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9" y="6051776"/>
            <a:ext cx="222422" cy="3563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886004-A32C-4340-B7E2-4B50E5B6FBB3}"/>
              </a:ext>
            </a:extLst>
          </p:cNvPr>
          <p:cNvGrpSpPr/>
          <p:nvPr/>
        </p:nvGrpSpPr>
        <p:grpSpPr>
          <a:xfrm>
            <a:off x="8188854" y="5564902"/>
            <a:ext cx="311530" cy="444778"/>
            <a:chOff x="3895589" y="110959"/>
            <a:chExt cx="4546600" cy="6491288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5A25EA2E-1101-42BF-B373-B9368B27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89" y="1085684"/>
              <a:ext cx="777875" cy="323850"/>
            </a:xfrm>
            <a:custGeom>
              <a:avLst/>
              <a:gdLst>
                <a:gd name="T0" fmla="*/ 1124 w 1470"/>
                <a:gd name="T1" fmla="*/ 58 h 611"/>
                <a:gd name="T2" fmla="*/ 1094 w 1470"/>
                <a:gd name="T3" fmla="*/ 88 h 611"/>
                <a:gd name="T4" fmla="*/ 1025 w 1470"/>
                <a:gd name="T5" fmla="*/ 140 h 611"/>
                <a:gd name="T6" fmla="*/ 949 w 1470"/>
                <a:gd name="T7" fmla="*/ 178 h 611"/>
                <a:gd name="T8" fmla="*/ 865 w 1470"/>
                <a:gd name="T9" fmla="*/ 199 h 611"/>
                <a:gd name="T10" fmla="*/ 822 w 1470"/>
                <a:gd name="T11" fmla="*/ 202 h 611"/>
                <a:gd name="T12" fmla="*/ 534 w 1470"/>
                <a:gd name="T13" fmla="*/ 202 h 611"/>
                <a:gd name="T14" fmla="*/ 505 w 1470"/>
                <a:gd name="T15" fmla="*/ 202 h 611"/>
                <a:gd name="T16" fmla="*/ 448 w 1470"/>
                <a:gd name="T17" fmla="*/ 195 h 611"/>
                <a:gd name="T18" fmla="*/ 392 w 1470"/>
                <a:gd name="T19" fmla="*/ 182 h 611"/>
                <a:gd name="T20" fmla="*/ 337 w 1470"/>
                <a:gd name="T21" fmla="*/ 162 h 611"/>
                <a:gd name="T22" fmla="*/ 311 w 1470"/>
                <a:gd name="T23" fmla="*/ 149 h 611"/>
                <a:gd name="T24" fmla="*/ 281 w 1470"/>
                <a:gd name="T25" fmla="*/ 134 h 611"/>
                <a:gd name="T26" fmla="*/ 216 w 1470"/>
                <a:gd name="T27" fmla="*/ 121 h 611"/>
                <a:gd name="T28" fmla="*/ 153 w 1470"/>
                <a:gd name="T29" fmla="*/ 129 h 611"/>
                <a:gd name="T30" fmla="*/ 92 w 1470"/>
                <a:gd name="T31" fmla="*/ 156 h 611"/>
                <a:gd name="T32" fmla="*/ 66 w 1470"/>
                <a:gd name="T33" fmla="*/ 178 h 611"/>
                <a:gd name="T34" fmla="*/ 58 w 1470"/>
                <a:gd name="T35" fmla="*/ 186 h 611"/>
                <a:gd name="T36" fmla="*/ 42 w 1470"/>
                <a:gd name="T37" fmla="*/ 203 h 611"/>
                <a:gd name="T38" fmla="*/ 19 w 1470"/>
                <a:gd name="T39" fmla="*/ 242 h 611"/>
                <a:gd name="T40" fmla="*/ 5 w 1470"/>
                <a:gd name="T41" fmla="*/ 286 h 611"/>
                <a:gd name="T42" fmla="*/ 0 w 1470"/>
                <a:gd name="T43" fmla="*/ 332 h 611"/>
                <a:gd name="T44" fmla="*/ 2 w 1470"/>
                <a:gd name="T45" fmla="*/ 355 h 611"/>
                <a:gd name="T46" fmla="*/ 6 w 1470"/>
                <a:gd name="T47" fmla="*/ 378 h 611"/>
                <a:gd name="T48" fmla="*/ 23 w 1470"/>
                <a:gd name="T49" fmla="*/ 421 h 611"/>
                <a:gd name="T50" fmla="*/ 48 w 1470"/>
                <a:gd name="T51" fmla="*/ 458 h 611"/>
                <a:gd name="T52" fmla="*/ 82 w 1470"/>
                <a:gd name="T53" fmla="*/ 489 h 611"/>
                <a:gd name="T54" fmla="*/ 102 w 1470"/>
                <a:gd name="T55" fmla="*/ 502 h 611"/>
                <a:gd name="T56" fmla="*/ 153 w 1470"/>
                <a:gd name="T57" fmla="*/ 528 h 611"/>
                <a:gd name="T58" fmla="*/ 258 w 1470"/>
                <a:gd name="T59" fmla="*/ 569 h 611"/>
                <a:gd name="T60" fmla="*/ 366 w 1470"/>
                <a:gd name="T61" fmla="*/ 597 h 611"/>
                <a:gd name="T62" fmla="*/ 478 w 1470"/>
                <a:gd name="T63" fmla="*/ 610 h 611"/>
                <a:gd name="T64" fmla="*/ 534 w 1470"/>
                <a:gd name="T65" fmla="*/ 611 h 611"/>
                <a:gd name="T66" fmla="*/ 775 w 1470"/>
                <a:gd name="T67" fmla="*/ 611 h 611"/>
                <a:gd name="T68" fmla="*/ 819 w 1470"/>
                <a:gd name="T69" fmla="*/ 611 h 611"/>
                <a:gd name="T70" fmla="*/ 908 w 1470"/>
                <a:gd name="T71" fmla="*/ 601 h 611"/>
                <a:gd name="T72" fmla="*/ 995 w 1470"/>
                <a:gd name="T73" fmla="*/ 584 h 611"/>
                <a:gd name="T74" fmla="*/ 1078 w 1470"/>
                <a:gd name="T75" fmla="*/ 558 h 611"/>
                <a:gd name="T76" fmla="*/ 1160 w 1470"/>
                <a:gd name="T77" fmla="*/ 525 h 611"/>
                <a:gd name="T78" fmla="*/ 1238 w 1470"/>
                <a:gd name="T79" fmla="*/ 483 h 611"/>
                <a:gd name="T80" fmla="*/ 1311 w 1470"/>
                <a:gd name="T81" fmla="*/ 434 h 611"/>
                <a:gd name="T82" fmla="*/ 1380 w 1470"/>
                <a:gd name="T83" fmla="*/ 378 h 611"/>
                <a:gd name="T84" fmla="*/ 1412 w 1470"/>
                <a:gd name="T85" fmla="*/ 348 h 611"/>
                <a:gd name="T86" fmla="*/ 1426 w 1470"/>
                <a:gd name="T87" fmla="*/ 332 h 611"/>
                <a:gd name="T88" fmla="*/ 1448 w 1470"/>
                <a:gd name="T89" fmla="*/ 297 h 611"/>
                <a:gd name="T90" fmla="*/ 1462 w 1470"/>
                <a:gd name="T91" fmla="*/ 261 h 611"/>
                <a:gd name="T92" fmla="*/ 1470 w 1470"/>
                <a:gd name="T93" fmla="*/ 222 h 611"/>
                <a:gd name="T94" fmla="*/ 1470 w 1470"/>
                <a:gd name="T95" fmla="*/ 183 h 611"/>
                <a:gd name="T96" fmla="*/ 1461 w 1470"/>
                <a:gd name="T97" fmla="*/ 146 h 611"/>
                <a:gd name="T98" fmla="*/ 1447 w 1470"/>
                <a:gd name="T99" fmla="*/ 110 h 611"/>
                <a:gd name="T100" fmla="*/ 1425 w 1470"/>
                <a:gd name="T101" fmla="*/ 75 h 611"/>
                <a:gd name="T102" fmla="*/ 1411 w 1470"/>
                <a:gd name="T103" fmla="*/ 61 h 611"/>
                <a:gd name="T104" fmla="*/ 1395 w 1470"/>
                <a:gd name="T105" fmla="*/ 46 h 611"/>
                <a:gd name="T106" fmla="*/ 1362 w 1470"/>
                <a:gd name="T107" fmla="*/ 23 h 611"/>
                <a:gd name="T108" fmla="*/ 1326 w 1470"/>
                <a:gd name="T109" fmla="*/ 9 h 611"/>
                <a:gd name="T110" fmla="*/ 1287 w 1470"/>
                <a:gd name="T111" fmla="*/ 0 h 611"/>
                <a:gd name="T112" fmla="*/ 1248 w 1470"/>
                <a:gd name="T113" fmla="*/ 0 h 611"/>
                <a:gd name="T114" fmla="*/ 1211 w 1470"/>
                <a:gd name="T115" fmla="*/ 8 h 611"/>
                <a:gd name="T116" fmla="*/ 1173 w 1470"/>
                <a:gd name="T117" fmla="*/ 22 h 611"/>
                <a:gd name="T118" fmla="*/ 1140 w 1470"/>
                <a:gd name="T119" fmla="*/ 44 h 611"/>
                <a:gd name="T120" fmla="*/ 1124 w 1470"/>
                <a:gd name="T121" fmla="*/ 58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0" h="611">
                  <a:moveTo>
                    <a:pt x="1124" y="58"/>
                  </a:moveTo>
                  <a:lnTo>
                    <a:pt x="1094" y="88"/>
                  </a:lnTo>
                  <a:lnTo>
                    <a:pt x="1025" y="140"/>
                  </a:lnTo>
                  <a:lnTo>
                    <a:pt x="949" y="178"/>
                  </a:lnTo>
                  <a:lnTo>
                    <a:pt x="865" y="199"/>
                  </a:lnTo>
                  <a:lnTo>
                    <a:pt x="822" y="202"/>
                  </a:lnTo>
                  <a:lnTo>
                    <a:pt x="534" y="202"/>
                  </a:lnTo>
                  <a:lnTo>
                    <a:pt x="505" y="202"/>
                  </a:lnTo>
                  <a:lnTo>
                    <a:pt x="448" y="195"/>
                  </a:lnTo>
                  <a:lnTo>
                    <a:pt x="392" y="182"/>
                  </a:lnTo>
                  <a:lnTo>
                    <a:pt x="337" y="162"/>
                  </a:lnTo>
                  <a:lnTo>
                    <a:pt x="311" y="149"/>
                  </a:lnTo>
                  <a:lnTo>
                    <a:pt x="281" y="134"/>
                  </a:lnTo>
                  <a:lnTo>
                    <a:pt x="216" y="121"/>
                  </a:lnTo>
                  <a:lnTo>
                    <a:pt x="153" y="129"/>
                  </a:lnTo>
                  <a:lnTo>
                    <a:pt x="92" y="156"/>
                  </a:lnTo>
                  <a:lnTo>
                    <a:pt x="66" y="178"/>
                  </a:lnTo>
                  <a:lnTo>
                    <a:pt x="58" y="186"/>
                  </a:lnTo>
                  <a:lnTo>
                    <a:pt x="42" y="203"/>
                  </a:lnTo>
                  <a:lnTo>
                    <a:pt x="19" y="242"/>
                  </a:lnTo>
                  <a:lnTo>
                    <a:pt x="5" y="286"/>
                  </a:lnTo>
                  <a:lnTo>
                    <a:pt x="0" y="332"/>
                  </a:lnTo>
                  <a:lnTo>
                    <a:pt x="2" y="355"/>
                  </a:lnTo>
                  <a:lnTo>
                    <a:pt x="6" y="378"/>
                  </a:lnTo>
                  <a:lnTo>
                    <a:pt x="23" y="421"/>
                  </a:lnTo>
                  <a:lnTo>
                    <a:pt x="48" y="458"/>
                  </a:lnTo>
                  <a:lnTo>
                    <a:pt x="82" y="489"/>
                  </a:lnTo>
                  <a:lnTo>
                    <a:pt x="102" y="502"/>
                  </a:lnTo>
                  <a:lnTo>
                    <a:pt x="153" y="528"/>
                  </a:lnTo>
                  <a:lnTo>
                    <a:pt x="258" y="569"/>
                  </a:lnTo>
                  <a:lnTo>
                    <a:pt x="366" y="597"/>
                  </a:lnTo>
                  <a:lnTo>
                    <a:pt x="478" y="610"/>
                  </a:lnTo>
                  <a:lnTo>
                    <a:pt x="534" y="611"/>
                  </a:lnTo>
                  <a:lnTo>
                    <a:pt x="775" y="611"/>
                  </a:lnTo>
                  <a:lnTo>
                    <a:pt x="819" y="611"/>
                  </a:lnTo>
                  <a:lnTo>
                    <a:pt x="908" y="601"/>
                  </a:lnTo>
                  <a:lnTo>
                    <a:pt x="995" y="584"/>
                  </a:lnTo>
                  <a:lnTo>
                    <a:pt x="1078" y="558"/>
                  </a:lnTo>
                  <a:lnTo>
                    <a:pt x="1160" y="525"/>
                  </a:lnTo>
                  <a:lnTo>
                    <a:pt x="1238" y="483"/>
                  </a:lnTo>
                  <a:lnTo>
                    <a:pt x="1311" y="434"/>
                  </a:lnTo>
                  <a:lnTo>
                    <a:pt x="1380" y="378"/>
                  </a:lnTo>
                  <a:lnTo>
                    <a:pt x="1412" y="348"/>
                  </a:lnTo>
                  <a:lnTo>
                    <a:pt x="1426" y="332"/>
                  </a:lnTo>
                  <a:lnTo>
                    <a:pt x="1448" y="297"/>
                  </a:lnTo>
                  <a:lnTo>
                    <a:pt x="1462" y="261"/>
                  </a:lnTo>
                  <a:lnTo>
                    <a:pt x="1470" y="222"/>
                  </a:lnTo>
                  <a:lnTo>
                    <a:pt x="1470" y="183"/>
                  </a:lnTo>
                  <a:lnTo>
                    <a:pt x="1461" y="146"/>
                  </a:lnTo>
                  <a:lnTo>
                    <a:pt x="1447" y="110"/>
                  </a:lnTo>
                  <a:lnTo>
                    <a:pt x="1425" y="75"/>
                  </a:lnTo>
                  <a:lnTo>
                    <a:pt x="1411" y="61"/>
                  </a:lnTo>
                  <a:lnTo>
                    <a:pt x="1395" y="46"/>
                  </a:lnTo>
                  <a:lnTo>
                    <a:pt x="1362" y="23"/>
                  </a:lnTo>
                  <a:lnTo>
                    <a:pt x="1326" y="9"/>
                  </a:lnTo>
                  <a:lnTo>
                    <a:pt x="1287" y="0"/>
                  </a:lnTo>
                  <a:lnTo>
                    <a:pt x="1248" y="0"/>
                  </a:lnTo>
                  <a:lnTo>
                    <a:pt x="1211" y="8"/>
                  </a:lnTo>
                  <a:lnTo>
                    <a:pt x="1173" y="22"/>
                  </a:lnTo>
                  <a:lnTo>
                    <a:pt x="1140" y="44"/>
                  </a:lnTo>
                  <a:lnTo>
                    <a:pt x="112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68218F9-29C2-48A3-BF69-B8773DDA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564" y="1625434"/>
              <a:ext cx="431800" cy="215900"/>
            </a:xfrm>
            <a:custGeom>
              <a:avLst/>
              <a:gdLst>
                <a:gd name="T0" fmla="*/ 613 w 818"/>
                <a:gd name="T1" fmla="*/ 0 h 409"/>
                <a:gd name="T2" fmla="*/ 205 w 818"/>
                <a:gd name="T3" fmla="*/ 0 h 409"/>
                <a:gd name="T4" fmla="*/ 183 w 818"/>
                <a:gd name="T5" fmla="*/ 2 h 409"/>
                <a:gd name="T6" fmla="*/ 144 w 818"/>
                <a:gd name="T7" fmla="*/ 9 h 409"/>
                <a:gd name="T8" fmla="*/ 107 w 818"/>
                <a:gd name="T9" fmla="*/ 25 h 409"/>
                <a:gd name="T10" fmla="*/ 74 w 818"/>
                <a:gd name="T11" fmla="*/ 46 h 409"/>
                <a:gd name="T12" fmla="*/ 46 w 818"/>
                <a:gd name="T13" fmla="*/ 75 h 409"/>
                <a:gd name="T14" fmla="*/ 25 w 818"/>
                <a:gd name="T15" fmla="*/ 107 h 409"/>
                <a:gd name="T16" fmla="*/ 9 w 818"/>
                <a:gd name="T17" fmla="*/ 144 h 409"/>
                <a:gd name="T18" fmla="*/ 0 w 818"/>
                <a:gd name="T19" fmla="*/ 183 h 409"/>
                <a:gd name="T20" fmla="*/ 0 w 818"/>
                <a:gd name="T21" fmla="*/ 205 h 409"/>
                <a:gd name="T22" fmla="*/ 0 w 818"/>
                <a:gd name="T23" fmla="*/ 226 h 409"/>
                <a:gd name="T24" fmla="*/ 9 w 818"/>
                <a:gd name="T25" fmla="*/ 265 h 409"/>
                <a:gd name="T26" fmla="*/ 25 w 818"/>
                <a:gd name="T27" fmla="*/ 303 h 409"/>
                <a:gd name="T28" fmla="*/ 46 w 818"/>
                <a:gd name="T29" fmla="*/ 336 h 409"/>
                <a:gd name="T30" fmla="*/ 74 w 818"/>
                <a:gd name="T31" fmla="*/ 363 h 409"/>
                <a:gd name="T32" fmla="*/ 107 w 818"/>
                <a:gd name="T33" fmla="*/ 385 h 409"/>
                <a:gd name="T34" fmla="*/ 144 w 818"/>
                <a:gd name="T35" fmla="*/ 401 h 409"/>
                <a:gd name="T36" fmla="*/ 183 w 818"/>
                <a:gd name="T37" fmla="*/ 409 h 409"/>
                <a:gd name="T38" fmla="*/ 205 w 818"/>
                <a:gd name="T39" fmla="*/ 409 h 409"/>
                <a:gd name="T40" fmla="*/ 613 w 818"/>
                <a:gd name="T41" fmla="*/ 409 h 409"/>
                <a:gd name="T42" fmla="*/ 634 w 818"/>
                <a:gd name="T43" fmla="*/ 409 h 409"/>
                <a:gd name="T44" fmla="*/ 674 w 818"/>
                <a:gd name="T45" fmla="*/ 401 h 409"/>
                <a:gd name="T46" fmla="*/ 711 w 818"/>
                <a:gd name="T47" fmla="*/ 385 h 409"/>
                <a:gd name="T48" fmla="*/ 743 w 818"/>
                <a:gd name="T49" fmla="*/ 363 h 409"/>
                <a:gd name="T50" fmla="*/ 770 w 818"/>
                <a:gd name="T51" fmla="*/ 336 h 409"/>
                <a:gd name="T52" fmla="*/ 793 w 818"/>
                <a:gd name="T53" fmla="*/ 303 h 409"/>
                <a:gd name="T54" fmla="*/ 808 w 818"/>
                <a:gd name="T55" fmla="*/ 265 h 409"/>
                <a:gd name="T56" fmla="*/ 816 w 818"/>
                <a:gd name="T57" fmla="*/ 226 h 409"/>
                <a:gd name="T58" fmla="*/ 818 w 818"/>
                <a:gd name="T59" fmla="*/ 205 h 409"/>
                <a:gd name="T60" fmla="*/ 816 w 818"/>
                <a:gd name="T61" fmla="*/ 183 h 409"/>
                <a:gd name="T62" fmla="*/ 808 w 818"/>
                <a:gd name="T63" fmla="*/ 144 h 409"/>
                <a:gd name="T64" fmla="*/ 793 w 818"/>
                <a:gd name="T65" fmla="*/ 107 h 409"/>
                <a:gd name="T66" fmla="*/ 770 w 818"/>
                <a:gd name="T67" fmla="*/ 75 h 409"/>
                <a:gd name="T68" fmla="*/ 743 w 818"/>
                <a:gd name="T69" fmla="*/ 46 h 409"/>
                <a:gd name="T70" fmla="*/ 711 w 818"/>
                <a:gd name="T71" fmla="*/ 25 h 409"/>
                <a:gd name="T72" fmla="*/ 674 w 818"/>
                <a:gd name="T73" fmla="*/ 9 h 409"/>
                <a:gd name="T74" fmla="*/ 634 w 818"/>
                <a:gd name="T75" fmla="*/ 2 h 409"/>
                <a:gd name="T76" fmla="*/ 613 w 818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8" h="409">
                  <a:moveTo>
                    <a:pt x="613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613" y="409"/>
                  </a:lnTo>
                  <a:lnTo>
                    <a:pt x="634" y="409"/>
                  </a:lnTo>
                  <a:lnTo>
                    <a:pt x="674" y="401"/>
                  </a:lnTo>
                  <a:lnTo>
                    <a:pt x="711" y="385"/>
                  </a:lnTo>
                  <a:lnTo>
                    <a:pt x="743" y="363"/>
                  </a:lnTo>
                  <a:lnTo>
                    <a:pt x="770" y="336"/>
                  </a:lnTo>
                  <a:lnTo>
                    <a:pt x="793" y="303"/>
                  </a:lnTo>
                  <a:lnTo>
                    <a:pt x="808" y="265"/>
                  </a:lnTo>
                  <a:lnTo>
                    <a:pt x="816" y="226"/>
                  </a:lnTo>
                  <a:lnTo>
                    <a:pt x="818" y="205"/>
                  </a:lnTo>
                  <a:lnTo>
                    <a:pt x="816" y="183"/>
                  </a:lnTo>
                  <a:lnTo>
                    <a:pt x="808" y="144"/>
                  </a:lnTo>
                  <a:lnTo>
                    <a:pt x="793" y="107"/>
                  </a:lnTo>
                  <a:lnTo>
                    <a:pt x="770" y="75"/>
                  </a:lnTo>
                  <a:lnTo>
                    <a:pt x="743" y="46"/>
                  </a:lnTo>
                  <a:lnTo>
                    <a:pt x="711" y="25"/>
                  </a:lnTo>
                  <a:lnTo>
                    <a:pt x="674" y="9"/>
                  </a:lnTo>
                  <a:lnTo>
                    <a:pt x="634" y="2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BE7766E-4907-4661-AD39-51069BDD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1301584"/>
              <a:ext cx="323850" cy="215900"/>
            </a:xfrm>
            <a:custGeom>
              <a:avLst/>
              <a:gdLst>
                <a:gd name="T0" fmla="*/ 408 w 613"/>
                <a:gd name="T1" fmla="*/ 0 h 409"/>
                <a:gd name="T2" fmla="*/ 204 w 613"/>
                <a:gd name="T3" fmla="*/ 0 h 409"/>
                <a:gd name="T4" fmla="*/ 184 w 613"/>
                <a:gd name="T5" fmla="*/ 1 h 409"/>
                <a:gd name="T6" fmla="*/ 144 w 613"/>
                <a:gd name="T7" fmla="*/ 8 h 409"/>
                <a:gd name="T8" fmla="*/ 108 w 613"/>
                <a:gd name="T9" fmla="*/ 24 h 409"/>
                <a:gd name="T10" fmla="*/ 74 w 613"/>
                <a:gd name="T11" fmla="*/ 47 h 409"/>
                <a:gd name="T12" fmla="*/ 47 w 613"/>
                <a:gd name="T13" fmla="*/ 74 h 409"/>
                <a:gd name="T14" fmla="*/ 24 w 613"/>
                <a:gd name="T15" fmla="*/ 106 h 409"/>
                <a:gd name="T16" fmla="*/ 10 w 613"/>
                <a:gd name="T17" fmla="*/ 144 h 409"/>
                <a:gd name="T18" fmla="*/ 1 w 613"/>
                <a:gd name="T19" fmla="*/ 184 h 409"/>
                <a:gd name="T20" fmla="*/ 0 w 613"/>
                <a:gd name="T21" fmla="*/ 204 h 409"/>
                <a:gd name="T22" fmla="*/ 1 w 613"/>
                <a:gd name="T23" fmla="*/ 226 h 409"/>
                <a:gd name="T24" fmla="*/ 10 w 613"/>
                <a:gd name="T25" fmla="*/ 266 h 409"/>
                <a:gd name="T26" fmla="*/ 24 w 613"/>
                <a:gd name="T27" fmla="*/ 302 h 409"/>
                <a:gd name="T28" fmla="*/ 47 w 613"/>
                <a:gd name="T29" fmla="*/ 335 h 409"/>
                <a:gd name="T30" fmla="*/ 74 w 613"/>
                <a:gd name="T31" fmla="*/ 363 h 409"/>
                <a:gd name="T32" fmla="*/ 108 w 613"/>
                <a:gd name="T33" fmla="*/ 384 h 409"/>
                <a:gd name="T34" fmla="*/ 144 w 613"/>
                <a:gd name="T35" fmla="*/ 400 h 409"/>
                <a:gd name="T36" fmla="*/ 184 w 613"/>
                <a:gd name="T37" fmla="*/ 409 h 409"/>
                <a:gd name="T38" fmla="*/ 204 w 613"/>
                <a:gd name="T39" fmla="*/ 409 h 409"/>
                <a:gd name="T40" fmla="*/ 408 w 613"/>
                <a:gd name="T41" fmla="*/ 409 h 409"/>
                <a:gd name="T42" fmla="*/ 430 w 613"/>
                <a:gd name="T43" fmla="*/ 409 h 409"/>
                <a:gd name="T44" fmla="*/ 470 w 613"/>
                <a:gd name="T45" fmla="*/ 400 h 409"/>
                <a:gd name="T46" fmla="*/ 506 w 613"/>
                <a:gd name="T47" fmla="*/ 384 h 409"/>
                <a:gd name="T48" fmla="*/ 539 w 613"/>
                <a:gd name="T49" fmla="*/ 363 h 409"/>
                <a:gd name="T50" fmla="*/ 567 w 613"/>
                <a:gd name="T51" fmla="*/ 335 h 409"/>
                <a:gd name="T52" fmla="*/ 588 w 613"/>
                <a:gd name="T53" fmla="*/ 302 h 409"/>
                <a:gd name="T54" fmla="*/ 604 w 613"/>
                <a:gd name="T55" fmla="*/ 266 h 409"/>
                <a:gd name="T56" fmla="*/ 613 w 613"/>
                <a:gd name="T57" fmla="*/ 226 h 409"/>
                <a:gd name="T58" fmla="*/ 613 w 613"/>
                <a:gd name="T59" fmla="*/ 204 h 409"/>
                <a:gd name="T60" fmla="*/ 613 w 613"/>
                <a:gd name="T61" fmla="*/ 184 h 409"/>
                <a:gd name="T62" fmla="*/ 604 w 613"/>
                <a:gd name="T63" fmla="*/ 144 h 409"/>
                <a:gd name="T64" fmla="*/ 588 w 613"/>
                <a:gd name="T65" fmla="*/ 106 h 409"/>
                <a:gd name="T66" fmla="*/ 567 w 613"/>
                <a:gd name="T67" fmla="*/ 74 h 409"/>
                <a:gd name="T68" fmla="*/ 539 w 613"/>
                <a:gd name="T69" fmla="*/ 47 h 409"/>
                <a:gd name="T70" fmla="*/ 506 w 613"/>
                <a:gd name="T71" fmla="*/ 24 h 409"/>
                <a:gd name="T72" fmla="*/ 470 w 613"/>
                <a:gd name="T73" fmla="*/ 8 h 409"/>
                <a:gd name="T74" fmla="*/ 430 w 613"/>
                <a:gd name="T75" fmla="*/ 1 h 409"/>
                <a:gd name="T76" fmla="*/ 408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8" y="0"/>
                  </a:moveTo>
                  <a:lnTo>
                    <a:pt x="204" y="0"/>
                  </a:lnTo>
                  <a:lnTo>
                    <a:pt x="184" y="1"/>
                  </a:lnTo>
                  <a:lnTo>
                    <a:pt x="144" y="8"/>
                  </a:lnTo>
                  <a:lnTo>
                    <a:pt x="108" y="24"/>
                  </a:lnTo>
                  <a:lnTo>
                    <a:pt x="74" y="47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10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1" y="226"/>
                  </a:lnTo>
                  <a:lnTo>
                    <a:pt x="10" y="266"/>
                  </a:lnTo>
                  <a:lnTo>
                    <a:pt x="24" y="302"/>
                  </a:lnTo>
                  <a:lnTo>
                    <a:pt x="47" y="335"/>
                  </a:lnTo>
                  <a:lnTo>
                    <a:pt x="74" y="363"/>
                  </a:lnTo>
                  <a:lnTo>
                    <a:pt x="108" y="384"/>
                  </a:lnTo>
                  <a:lnTo>
                    <a:pt x="144" y="400"/>
                  </a:lnTo>
                  <a:lnTo>
                    <a:pt x="184" y="409"/>
                  </a:lnTo>
                  <a:lnTo>
                    <a:pt x="204" y="409"/>
                  </a:lnTo>
                  <a:lnTo>
                    <a:pt x="408" y="409"/>
                  </a:lnTo>
                  <a:lnTo>
                    <a:pt x="430" y="409"/>
                  </a:lnTo>
                  <a:lnTo>
                    <a:pt x="470" y="400"/>
                  </a:lnTo>
                  <a:lnTo>
                    <a:pt x="506" y="384"/>
                  </a:lnTo>
                  <a:lnTo>
                    <a:pt x="539" y="363"/>
                  </a:lnTo>
                  <a:lnTo>
                    <a:pt x="567" y="335"/>
                  </a:lnTo>
                  <a:lnTo>
                    <a:pt x="588" y="302"/>
                  </a:lnTo>
                  <a:lnTo>
                    <a:pt x="604" y="266"/>
                  </a:lnTo>
                  <a:lnTo>
                    <a:pt x="613" y="226"/>
                  </a:lnTo>
                  <a:lnTo>
                    <a:pt x="613" y="204"/>
                  </a:lnTo>
                  <a:lnTo>
                    <a:pt x="613" y="184"/>
                  </a:lnTo>
                  <a:lnTo>
                    <a:pt x="604" y="144"/>
                  </a:lnTo>
                  <a:lnTo>
                    <a:pt x="588" y="106"/>
                  </a:lnTo>
                  <a:lnTo>
                    <a:pt x="567" y="74"/>
                  </a:lnTo>
                  <a:lnTo>
                    <a:pt x="539" y="47"/>
                  </a:lnTo>
                  <a:lnTo>
                    <a:pt x="506" y="24"/>
                  </a:lnTo>
                  <a:lnTo>
                    <a:pt x="470" y="8"/>
                  </a:lnTo>
                  <a:lnTo>
                    <a:pt x="430" y="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BC31BF2-9258-4C37-9ED2-53CB6A85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1625434"/>
              <a:ext cx="325438" cy="215900"/>
            </a:xfrm>
            <a:custGeom>
              <a:avLst/>
              <a:gdLst>
                <a:gd name="T0" fmla="*/ 409 w 613"/>
                <a:gd name="T1" fmla="*/ 0 h 409"/>
                <a:gd name="T2" fmla="*/ 205 w 613"/>
                <a:gd name="T3" fmla="*/ 0 h 409"/>
                <a:gd name="T4" fmla="*/ 183 w 613"/>
                <a:gd name="T5" fmla="*/ 2 h 409"/>
                <a:gd name="T6" fmla="*/ 144 w 613"/>
                <a:gd name="T7" fmla="*/ 9 h 409"/>
                <a:gd name="T8" fmla="*/ 107 w 613"/>
                <a:gd name="T9" fmla="*/ 25 h 409"/>
                <a:gd name="T10" fmla="*/ 74 w 613"/>
                <a:gd name="T11" fmla="*/ 46 h 409"/>
                <a:gd name="T12" fmla="*/ 46 w 613"/>
                <a:gd name="T13" fmla="*/ 75 h 409"/>
                <a:gd name="T14" fmla="*/ 25 w 613"/>
                <a:gd name="T15" fmla="*/ 107 h 409"/>
                <a:gd name="T16" fmla="*/ 9 w 613"/>
                <a:gd name="T17" fmla="*/ 144 h 409"/>
                <a:gd name="T18" fmla="*/ 0 w 613"/>
                <a:gd name="T19" fmla="*/ 183 h 409"/>
                <a:gd name="T20" fmla="*/ 0 w 613"/>
                <a:gd name="T21" fmla="*/ 205 h 409"/>
                <a:gd name="T22" fmla="*/ 0 w 613"/>
                <a:gd name="T23" fmla="*/ 226 h 409"/>
                <a:gd name="T24" fmla="*/ 9 w 613"/>
                <a:gd name="T25" fmla="*/ 265 h 409"/>
                <a:gd name="T26" fmla="*/ 25 w 613"/>
                <a:gd name="T27" fmla="*/ 303 h 409"/>
                <a:gd name="T28" fmla="*/ 46 w 613"/>
                <a:gd name="T29" fmla="*/ 336 h 409"/>
                <a:gd name="T30" fmla="*/ 74 w 613"/>
                <a:gd name="T31" fmla="*/ 363 h 409"/>
                <a:gd name="T32" fmla="*/ 107 w 613"/>
                <a:gd name="T33" fmla="*/ 385 h 409"/>
                <a:gd name="T34" fmla="*/ 144 w 613"/>
                <a:gd name="T35" fmla="*/ 401 h 409"/>
                <a:gd name="T36" fmla="*/ 183 w 613"/>
                <a:gd name="T37" fmla="*/ 409 h 409"/>
                <a:gd name="T38" fmla="*/ 205 w 613"/>
                <a:gd name="T39" fmla="*/ 409 h 409"/>
                <a:gd name="T40" fmla="*/ 409 w 613"/>
                <a:gd name="T41" fmla="*/ 409 h 409"/>
                <a:gd name="T42" fmla="*/ 429 w 613"/>
                <a:gd name="T43" fmla="*/ 409 h 409"/>
                <a:gd name="T44" fmla="*/ 469 w 613"/>
                <a:gd name="T45" fmla="*/ 401 h 409"/>
                <a:gd name="T46" fmla="*/ 507 w 613"/>
                <a:gd name="T47" fmla="*/ 385 h 409"/>
                <a:gd name="T48" fmla="*/ 538 w 613"/>
                <a:gd name="T49" fmla="*/ 363 h 409"/>
                <a:gd name="T50" fmla="*/ 567 w 613"/>
                <a:gd name="T51" fmla="*/ 336 h 409"/>
                <a:gd name="T52" fmla="*/ 589 w 613"/>
                <a:gd name="T53" fmla="*/ 303 h 409"/>
                <a:gd name="T54" fmla="*/ 605 w 613"/>
                <a:gd name="T55" fmla="*/ 265 h 409"/>
                <a:gd name="T56" fmla="*/ 612 w 613"/>
                <a:gd name="T57" fmla="*/ 226 h 409"/>
                <a:gd name="T58" fmla="*/ 613 w 613"/>
                <a:gd name="T59" fmla="*/ 205 h 409"/>
                <a:gd name="T60" fmla="*/ 612 w 613"/>
                <a:gd name="T61" fmla="*/ 183 h 409"/>
                <a:gd name="T62" fmla="*/ 605 w 613"/>
                <a:gd name="T63" fmla="*/ 144 h 409"/>
                <a:gd name="T64" fmla="*/ 589 w 613"/>
                <a:gd name="T65" fmla="*/ 107 h 409"/>
                <a:gd name="T66" fmla="*/ 567 w 613"/>
                <a:gd name="T67" fmla="*/ 75 h 409"/>
                <a:gd name="T68" fmla="*/ 538 w 613"/>
                <a:gd name="T69" fmla="*/ 46 h 409"/>
                <a:gd name="T70" fmla="*/ 507 w 613"/>
                <a:gd name="T71" fmla="*/ 25 h 409"/>
                <a:gd name="T72" fmla="*/ 469 w 613"/>
                <a:gd name="T73" fmla="*/ 9 h 409"/>
                <a:gd name="T74" fmla="*/ 429 w 613"/>
                <a:gd name="T75" fmla="*/ 2 h 409"/>
                <a:gd name="T76" fmla="*/ 409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9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409" y="409"/>
                  </a:lnTo>
                  <a:lnTo>
                    <a:pt x="429" y="409"/>
                  </a:lnTo>
                  <a:lnTo>
                    <a:pt x="469" y="401"/>
                  </a:lnTo>
                  <a:lnTo>
                    <a:pt x="507" y="385"/>
                  </a:lnTo>
                  <a:lnTo>
                    <a:pt x="538" y="363"/>
                  </a:lnTo>
                  <a:lnTo>
                    <a:pt x="567" y="336"/>
                  </a:lnTo>
                  <a:lnTo>
                    <a:pt x="589" y="303"/>
                  </a:lnTo>
                  <a:lnTo>
                    <a:pt x="605" y="265"/>
                  </a:lnTo>
                  <a:lnTo>
                    <a:pt x="612" y="226"/>
                  </a:lnTo>
                  <a:lnTo>
                    <a:pt x="613" y="205"/>
                  </a:lnTo>
                  <a:lnTo>
                    <a:pt x="612" y="183"/>
                  </a:lnTo>
                  <a:lnTo>
                    <a:pt x="605" y="144"/>
                  </a:lnTo>
                  <a:lnTo>
                    <a:pt x="589" y="107"/>
                  </a:lnTo>
                  <a:lnTo>
                    <a:pt x="567" y="75"/>
                  </a:lnTo>
                  <a:lnTo>
                    <a:pt x="538" y="46"/>
                  </a:lnTo>
                  <a:lnTo>
                    <a:pt x="507" y="25"/>
                  </a:lnTo>
                  <a:lnTo>
                    <a:pt x="469" y="9"/>
                  </a:lnTo>
                  <a:lnTo>
                    <a:pt x="429" y="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98BD047-9638-49CF-A672-03F5E270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1950872"/>
              <a:ext cx="323850" cy="215900"/>
            </a:xfrm>
            <a:custGeom>
              <a:avLst/>
              <a:gdLst>
                <a:gd name="T0" fmla="*/ 409 w 611"/>
                <a:gd name="T1" fmla="*/ 0 h 409"/>
                <a:gd name="T2" fmla="*/ 204 w 611"/>
                <a:gd name="T3" fmla="*/ 0 h 409"/>
                <a:gd name="T4" fmla="*/ 183 w 611"/>
                <a:gd name="T5" fmla="*/ 1 h 409"/>
                <a:gd name="T6" fmla="*/ 142 w 611"/>
                <a:gd name="T7" fmla="*/ 8 h 409"/>
                <a:gd name="T8" fmla="*/ 106 w 611"/>
                <a:gd name="T9" fmla="*/ 24 h 409"/>
                <a:gd name="T10" fmla="*/ 73 w 611"/>
                <a:gd name="T11" fmla="*/ 46 h 409"/>
                <a:gd name="T12" fmla="*/ 46 w 611"/>
                <a:gd name="T13" fmla="*/ 75 h 409"/>
                <a:gd name="T14" fmla="*/ 24 w 611"/>
                <a:gd name="T15" fmla="*/ 106 h 409"/>
                <a:gd name="T16" fmla="*/ 8 w 611"/>
                <a:gd name="T17" fmla="*/ 144 h 409"/>
                <a:gd name="T18" fmla="*/ 0 w 611"/>
                <a:gd name="T19" fmla="*/ 183 h 409"/>
                <a:gd name="T20" fmla="*/ 0 w 611"/>
                <a:gd name="T21" fmla="*/ 204 h 409"/>
                <a:gd name="T22" fmla="*/ 0 w 611"/>
                <a:gd name="T23" fmla="*/ 225 h 409"/>
                <a:gd name="T24" fmla="*/ 8 w 611"/>
                <a:gd name="T25" fmla="*/ 265 h 409"/>
                <a:gd name="T26" fmla="*/ 24 w 611"/>
                <a:gd name="T27" fmla="*/ 302 h 409"/>
                <a:gd name="T28" fmla="*/ 46 w 611"/>
                <a:gd name="T29" fmla="*/ 334 h 409"/>
                <a:gd name="T30" fmla="*/ 73 w 611"/>
                <a:gd name="T31" fmla="*/ 363 h 409"/>
                <a:gd name="T32" fmla="*/ 106 w 611"/>
                <a:gd name="T33" fmla="*/ 384 h 409"/>
                <a:gd name="T34" fmla="*/ 142 w 611"/>
                <a:gd name="T35" fmla="*/ 400 h 409"/>
                <a:gd name="T36" fmla="*/ 183 w 611"/>
                <a:gd name="T37" fmla="*/ 407 h 409"/>
                <a:gd name="T38" fmla="*/ 204 w 611"/>
                <a:gd name="T39" fmla="*/ 409 h 409"/>
                <a:gd name="T40" fmla="*/ 409 w 611"/>
                <a:gd name="T41" fmla="*/ 409 h 409"/>
                <a:gd name="T42" fmla="*/ 429 w 611"/>
                <a:gd name="T43" fmla="*/ 407 h 409"/>
                <a:gd name="T44" fmla="*/ 469 w 611"/>
                <a:gd name="T45" fmla="*/ 400 h 409"/>
                <a:gd name="T46" fmla="*/ 505 w 611"/>
                <a:gd name="T47" fmla="*/ 384 h 409"/>
                <a:gd name="T48" fmla="*/ 538 w 611"/>
                <a:gd name="T49" fmla="*/ 363 h 409"/>
                <a:gd name="T50" fmla="*/ 565 w 611"/>
                <a:gd name="T51" fmla="*/ 334 h 409"/>
                <a:gd name="T52" fmla="*/ 587 w 611"/>
                <a:gd name="T53" fmla="*/ 302 h 409"/>
                <a:gd name="T54" fmla="*/ 603 w 611"/>
                <a:gd name="T55" fmla="*/ 265 h 409"/>
                <a:gd name="T56" fmla="*/ 611 w 611"/>
                <a:gd name="T57" fmla="*/ 225 h 409"/>
                <a:gd name="T58" fmla="*/ 611 w 611"/>
                <a:gd name="T59" fmla="*/ 204 h 409"/>
                <a:gd name="T60" fmla="*/ 611 w 611"/>
                <a:gd name="T61" fmla="*/ 183 h 409"/>
                <a:gd name="T62" fmla="*/ 603 w 611"/>
                <a:gd name="T63" fmla="*/ 144 h 409"/>
                <a:gd name="T64" fmla="*/ 587 w 611"/>
                <a:gd name="T65" fmla="*/ 106 h 409"/>
                <a:gd name="T66" fmla="*/ 565 w 611"/>
                <a:gd name="T67" fmla="*/ 75 h 409"/>
                <a:gd name="T68" fmla="*/ 538 w 611"/>
                <a:gd name="T69" fmla="*/ 46 h 409"/>
                <a:gd name="T70" fmla="*/ 505 w 611"/>
                <a:gd name="T71" fmla="*/ 24 h 409"/>
                <a:gd name="T72" fmla="*/ 469 w 611"/>
                <a:gd name="T73" fmla="*/ 8 h 409"/>
                <a:gd name="T74" fmla="*/ 429 w 611"/>
                <a:gd name="T75" fmla="*/ 1 h 409"/>
                <a:gd name="T76" fmla="*/ 409 w 611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409">
                  <a:moveTo>
                    <a:pt x="409" y="0"/>
                  </a:moveTo>
                  <a:lnTo>
                    <a:pt x="204" y="0"/>
                  </a:lnTo>
                  <a:lnTo>
                    <a:pt x="183" y="1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5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225"/>
                  </a:lnTo>
                  <a:lnTo>
                    <a:pt x="8" y="265"/>
                  </a:lnTo>
                  <a:lnTo>
                    <a:pt x="24" y="302"/>
                  </a:lnTo>
                  <a:lnTo>
                    <a:pt x="46" y="334"/>
                  </a:lnTo>
                  <a:lnTo>
                    <a:pt x="73" y="363"/>
                  </a:lnTo>
                  <a:lnTo>
                    <a:pt x="106" y="384"/>
                  </a:lnTo>
                  <a:lnTo>
                    <a:pt x="142" y="400"/>
                  </a:lnTo>
                  <a:lnTo>
                    <a:pt x="183" y="407"/>
                  </a:lnTo>
                  <a:lnTo>
                    <a:pt x="204" y="409"/>
                  </a:lnTo>
                  <a:lnTo>
                    <a:pt x="409" y="409"/>
                  </a:lnTo>
                  <a:lnTo>
                    <a:pt x="429" y="407"/>
                  </a:lnTo>
                  <a:lnTo>
                    <a:pt x="469" y="400"/>
                  </a:lnTo>
                  <a:lnTo>
                    <a:pt x="505" y="384"/>
                  </a:lnTo>
                  <a:lnTo>
                    <a:pt x="538" y="363"/>
                  </a:lnTo>
                  <a:lnTo>
                    <a:pt x="565" y="334"/>
                  </a:lnTo>
                  <a:lnTo>
                    <a:pt x="587" y="302"/>
                  </a:lnTo>
                  <a:lnTo>
                    <a:pt x="603" y="265"/>
                  </a:lnTo>
                  <a:lnTo>
                    <a:pt x="611" y="225"/>
                  </a:lnTo>
                  <a:lnTo>
                    <a:pt x="611" y="204"/>
                  </a:lnTo>
                  <a:lnTo>
                    <a:pt x="611" y="183"/>
                  </a:lnTo>
                  <a:lnTo>
                    <a:pt x="603" y="144"/>
                  </a:lnTo>
                  <a:lnTo>
                    <a:pt x="587" y="106"/>
                  </a:lnTo>
                  <a:lnTo>
                    <a:pt x="565" y="75"/>
                  </a:lnTo>
                  <a:lnTo>
                    <a:pt x="538" y="46"/>
                  </a:lnTo>
                  <a:lnTo>
                    <a:pt x="505" y="24"/>
                  </a:lnTo>
                  <a:lnTo>
                    <a:pt x="469" y="8"/>
                  </a:lnTo>
                  <a:lnTo>
                    <a:pt x="429" y="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247A177-492F-4E94-8D1F-E3D47AD3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514" y="2708109"/>
              <a:ext cx="215900" cy="539750"/>
            </a:xfrm>
            <a:custGeom>
              <a:avLst/>
              <a:gdLst>
                <a:gd name="T0" fmla="*/ 204 w 408"/>
                <a:gd name="T1" fmla="*/ 0 h 1021"/>
                <a:gd name="T2" fmla="*/ 182 w 408"/>
                <a:gd name="T3" fmla="*/ 0 h 1021"/>
                <a:gd name="T4" fmla="*/ 142 w 408"/>
                <a:gd name="T5" fmla="*/ 8 h 1021"/>
                <a:gd name="T6" fmla="*/ 106 w 408"/>
                <a:gd name="T7" fmla="*/ 24 h 1021"/>
                <a:gd name="T8" fmla="*/ 73 w 408"/>
                <a:gd name="T9" fmla="*/ 46 h 1021"/>
                <a:gd name="T10" fmla="*/ 46 w 408"/>
                <a:gd name="T11" fmla="*/ 73 h 1021"/>
                <a:gd name="T12" fmla="*/ 24 w 408"/>
                <a:gd name="T13" fmla="*/ 106 h 1021"/>
                <a:gd name="T14" fmla="*/ 8 w 408"/>
                <a:gd name="T15" fmla="*/ 142 h 1021"/>
                <a:gd name="T16" fmla="*/ 0 w 408"/>
                <a:gd name="T17" fmla="*/ 183 h 1021"/>
                <a:gd name="T18" fmla="*/ 0 w 408"/>
                <a:gd name="T19" fmla="*/ 204 h 1021"/>
                <a:gd name="T20" fmla="*/ 0 w 408"/>
                <a:gd name="T21" fmla="*/ 816 h 1021"/>
                <a:gd name="T22" fmla="*/ 0 w 408"/>
                <a:gd name="T23" fmla="*/ 838 h 1021"/>
                <a:gd name="T24" fmla="*/ 8 w 408"/>
                <a:gd name="T25" fmla="*/ 878 h 1021"/>
                <a:gd name="T26" fmla="*/ 24 w 408"/>
                <a:gd name="T27" fmla="*/ 914 h 1021"/>
                <a:gd name="T28" fmla="*/ 46 w 408"/>
                <a:gd name="T29" fmla="*/ 947 h 1021"/>
                <a:gd name="T30" fmla="*/ 73 w 408"/>
                <a:gd name="T31" fmla="*/ 975 h 1021"/>
                <a:gd name="T32" fmla="*/ 106 w 408"/>
                <a:gd name="T33" fmla="*/ 996 h 1021"/>
                <a:gd name="T34" fmla="*/ 142 w 408"/>
                <a:gd name="T35" fmla="*/ 1012 h 1021"/>
                <a:gd name="T36" fmla="*/ 182 w 408"/>
                <a:gd name="T37" fmla="*/ 1021 h 1021"/>
                <a:gd name="T38" fmla="*/ 204 w 408"/>
                <a:gd name="T39" fmla="*/ 1021 h 1021"/>
                <a:gd name="T40" fmla="*/ 224 w 408"/>
                <a:gd name="T41" fmla="*/ 1021 h 1021"/>
                <a:gd name="T42" fmla="*/ 265 w 408"/>
                <a:gd name="T43" fmla="*/ 1012 h 1021"/>
                <a:gd name="T44" fmla="*/ 300 w 408"/>
                <a:gd name="T45" fmla="*/ 996 h 1021"/>
                <a:gd name="T46" fmla="*/ 334 w 408"/>
                <a:gd name="T47" fmla="*/ 975 h 1021"/>
                <a:gd name="T48" fmla="*/ 361 w 408"/>
                <a:gd name="T49" fmla="*/ 947 h 1021"/>
                <a:gd name="T50" fmla="*/ 384 w 408"/>
                <a:gd name="T51" fmla="*/ 914 h 1021"/>
                <a:gd name="T52" fmla="*/ 398 w 408"/>
                <a:gd name="T53" fmla="*/ 878 h 1021"/>
                <a:gd name="T54" fmla="*/ 407 w 408"/>
                <a:gd name="T55" fmla="*/ 838 h 1021"/>
                <a:gd name="T56" fmla="*/ 408 w 408"/>
                <a:gd name="T57" fmla="*/ 816 h 1021"/>
                <a:gd name="T58" fmla="*/ 408 w 408"/>
                <a:gd name="T59" fmla="*/ 204 h 1021"/>
                <a:gd name="T60" fmla="*/ 407 w 408"/>
                <a:gd name="T61" fmla="*/ 183 h 1021"/>
                <a:gd name="T62" fmla="*/ 398 w 408"/>
                <a:gd name="T63" fmla="*/ 142 h 1021"/>
                <a:gd name="T64" fmla="*/ 384 w 408"/>
                <a:gd name="T65" fmla="*/ 106 h 1021"/>
                <a:gd name="T66" fmla="*/ 361 w 408"/>
                <a:gd name="T67" fmla="*/ 73 h 1021"/>
                <a:gd name="T68" fmla="*/ 334 w 408"/>
                <a:gd name="T69" fmla="*/ 46 h 1021"/>
                <a:gd name="T70" fmla="*/ 300 w 408"/>
                <a:gd name="T71" fmla="*/ 24 h 1021"/>
                <a:gd name="T72" fmla="*/ 265 w 408"/>
                <a:gd name="T73" fmla="*/ 8 h 1021"/>
                <a:gd name="T74" fmla="*/ 224 w 408"/>
                <a:gd name="T75" fmla="*/ 0 h 1021"/>
                <a:gd name="T76" fmla="*/ 204 w 408"/>
                <a:gd name="T77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1">
                  <a:moveTo>
                    <a:pt x="204" y="0"/>
                  </a:moveTo>
                  <a:lnTo>
                    <a:pt x="182" y="0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3"/>
                  </a:lnTo>
                  <a:lnTo>
                    <a:pt x="24" y="106"/>
                  </a:lnTo>
                  <a:lnTo>
                    <a:pt x="8" y="142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816"/>
                  </a:lnTo>
                  <a:lnTo>
                    <a:pt x="0" y="838"/>
                  </a:lnTo>
                  <a:lnTo>
                    <a:pt x="8" y="878"/>
                  </a:lnTo>
                  <a:lnTo>
                    <a:pt x="24" y="914"/>
                  </a:lnTo>
                  <a:lnTo>
                    <a:pt x="46" y="947"/>
                  </a:lnTo>
                  <a:lnTo>
                    <a:pt x="73" y="975"/>
                  </a:lnTo>
                  <a:lnTo>
                    <a:pt x="106" y="996"/>
                  </a:lnTo>
                  <a:lnTo>
                    <a:pt x="142" y="1012"/>
                  </a:lnTo>
                  <a:lnTo>
                    <a:pt x="182" y="1021"/>
                  </a:lnTo>
                  <a:lnTo>
                    <a:pt x="204" y="1021"/>
                  </a:lnTo>
                  <a:lnTo>
                    <a:pt x="224" y="1021"/>
                  </a:lnTo>
                  <a:lnTo>
                    <a:pt x="265" y="1012"/>
                  </a:lnTo>
                  <a:lnTo>
                    <a:pt x="300" y="996"/>
                  </a:lnTo>
                  <a:lnTo>
                    <a:pt x="334" y="975"/>
                  </a:lnTo>
                  <a:lnTo>
                    <a:pt x="361" y="947"/>
                  </a:lnTo>
                  <a:lnTo>
                    <a:pt x="384" y="914"/>
                  </a:lnTo>
                  <a:lnTo>
                    <a:pt x="398" y="878"/>
                  </a:lnTo>
                  <a:lnTo>
                    <a:pt x="407" y="838"/>
                  </a:lnTo>
                  <a:lnTo>
                    <a:pt x="408" y="816"/>
                  </a:lnTo>
                  <a:lnTo>
                    <a:pt x="408" y="204"/>
                  </a:lnTo>
                  <a:lnTo>
                    <a:pt x="407" y="183"/>
                  </a:lnTo>
                  <a:lnTo>
                    <a:pt x="398" y="142"/>
                  </a:lnTo>
                  <a:lnTo>
                    <a:pt x="384" y="106"/>
                  </a:lnTo>
                  <a:lnTo>
                    <a:pt x="361" y="73"/>
                  </a:lnTo>
                  <a:lnTo>
                    <a:pt x="334" y="46"/>
                  </a:lnTo>
                  <a:lnTo>
                    <a:pt x="300" y="24"/>
                  </a:lnTo>
                  <a:lnTo>
                    <a:pt x="265" y="8"/>
                  </a:lnTo>
                  <a:lnTo>
                    <a:pt x="224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E058ECE-CAF1-4848-A9B7-5284FA309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2816059"/>
              <a:ext cx="215900" cy="541338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0 h 1022"/>
                <a:gd name="T4" fmla="*/ 144 w 408"/>
                <a:gd name="T5" fmla="*/ 9 h 1022"/>
                <a:gd name="T6" fmla="*/ 108 w 408"/>
                <a:gd name="T7" fmla="*/ 25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7 h 1022"/>
                <a:gd name="T14" fmla="*/ 10 w 408"/>
                <a:gd name="T15" fmla="*/ 143 h 1022"/>
                <a:gd name="T16" fmla="*/ 1 w 408"/>
                <a:gd name="T17" fmla="*/ 183 h 1022"/>
                <a:gd name="T18" fmla="*/ 0 w 408"/>
                <a:gd name="T19" fmla="*/ 203 h 1022"/>
                <a:gd name="T20" fmla="*/ 0 w 408"/>
                <a:gd name="T21" fmla="*/ 817 h 1022"/>
                <a:gd name="T22" fmla="*/ 1 w 408"/>
                <a:gd name="T23" fmla="*/ 839 h 1022"/>
                <a:gd name="T24" fmla="*/ 10 w 408"/>
                <a:gd name="T25" fmla="*/ 879 h 1022"/>
                <a:gd name="T26" fmla="*/ 24 w 408"/>
                <a:gd name="T27" fmla="*/ 915 h 1022"/>
                <a:gd name="T28" fmla="*/ 47 w 408"/>
                <a:gd name="T29" fmla="*/ 948 h 1022"/>
                <a:gd name="T30" fmla="*/ 74 w 408"/>
                <a:gd name="T31" fmla="*/ 975 h 1022"/>
                <a:gd name="T32" fmla="*/ 108 w 408"/>
                <a:gd name="T33" fmla="*/ 997 h 1022"/>
                <a:gd name="T34" fmla="*/ 144 w 408"/>
                <a:gd name="T35" fmla="*/ 1013 h 1022"/>
                <a:gd name="T36" fmla="*/ 184 w 408"/>
                <a:gd name="T37" fmla="*/ 1022 h 1022"/>
                <a:gd name="T38" fmla="*/ 204 w 408"/>
                <a:gd name="T39" fmla="*/ 1022 h 1022"/>
                <a:gd name="T40" fmla="*/ 226 w 408"/>
                <a:gd name="T41" fmla="*/ 1022 h 1022"/>
                <a:gd name="T42" fmla="*/ 266 w 408"/>
                <a:gd name="T43" fmla="*/ 1013 h 1022"/>
                <a:gd name="T44" fmla="*/ 302 w 408"/>
                <a:gd name="T45" fmla="*/ 997 h 1022"/>
                <a:gd name="T46" fmla="*/ 335 w 408"/>
                <a:gd name="T47" fmla="*/ 975 h 1022"/>
                <a:gd name="T48" fmla="*/ 362 w 408"/>
                <a:gd name="T49" fmla="*/ 948 h 1022"/>
                <a:gd name="T50" fmla="*/ 384 w 408"/>
                <a:gd name="T51" fmla="*/ 915 h 1022"/>
                <a:gd name="T52" fmla="*/ 400 w 408"/>
                <a:gd name="T53" fmla="*/ 879 h 1022"/>
                <a:gd name="T54" fmla="*/ 408 w 408"/>
                <a:gd name="T55" fmla="*/ 839 h 1022"/>
                <a:gd name="T56" fmla="*/ 408 w 408"/>
                <a:gd name="T57" fmla="*/ 817 h 1022"/>
                <a:gd name="T58" fmla="*/ 408 w 408"/>
                <a:gd name="T59" fmla="*/ 203 h 1022"/>
                <a:gd name="T60" fmla="*/ 408 w 408"/>
                <a:gd name="T61" fmla="*/ 183 h 1022"/>
                <a:gd name="T62" fmla="*/ 400 w 408"/>
                <a:gd name="T63" fmla="*/ 143 h 1022"/>
                <a:gd name="T64" fmla="*/ 384 w 408"/>
                <a:gd name="T65" fmla="*/ 107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5 h 1022"/>
                <a:gd name="T72" fmla="*/ 266 w 408"/>
                <a:gd name="T73" fmla="*/ 9 h 1022"/>
                <a:gd name="T74" fmla="*/ 226 w 408"/>
                <a:gd name="T75" fmla="*/ 0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0"/>
                  </a:lnTo>
                  <a:lnTo>
                    <a:pt x="144" y="9"/>
                  </a:lnTo>
                  <a:lnTo>
                    <a:pt x="108" y="25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7"/>
                  </a:lnTo>
                  <a:lnTo>
                    <a:pt x="10" y="143"/>
                  </a:lnTo>
                  <a:lnTo>
                    <a:pt x="1" y="183"/>
                  </a:lnTo>
                  <a:lnTo>
                    <a:pt x="0" y="203"/>
                  </a:lnTo>
                  <a:lnTo>
                    <a:pt x="0" y="817"/>
                  </a:lnTo>
                  <a:lnTo>
                    <a:pt x="1" y="839"/>
                  </a:lnTo>
                  <a:lnTo>
                    <a:pt x="10" y="879"/>
                  </a:lnTo>
                  <a:lnTo>
                    <a:pt x="24" y="915"/>
                  </a:lnTo>
                  <a:lnTo>
                    <a:pt x="47" y="948"/>
                  </a:lnTo>
                  <a:lnTo>
                    <a:pt x="74" y="975"/>
                  </a:lnTo>
                  <a:lnTo>
                    <a:pt x="108" y="997"/>
                  </a:lnTo>
                  <a:lnTo>
                    <a:pt x="144" y="1013"/>
                  </a:lnTo>
                  <a:lnTo>
                    <a:pt x="184" y="1022"/>
                  </a:lnTo>
                  <a:lnTo>
                    <a:pt x="204" y="1022"/>
                  </a:lnTo>
                  <a:lnTo>
                    <a:pt x="226" y="1022"/>
                  </a:lnTo>
                  <a:lnTo>
                    <a:pt x="266" y="1013"/>
                  </a:lnTo>
                  <a:lnTo>
                    <a:pt x="302" y="997"/>
                  </a:lnTo>
                  <a:lnTo>
                    <a:pt x="335" y="975"/>
                  </a:lnTo>
                  <a:lnTo>
                    <a:pt x="362" y="948"/>
                  </a:lnTo>
                  <a:lnTo>
                    <a:pt x="384" y="915"/>
                  </a:lnTo>
                  <a:lnTo>
                    <a:pt x="400" y="879"/>
                  </a:lnTo>
                  <a:lnTo>
                    <a:pt x="408" y="839"/>
                  </a:lnTo>
                  <a:lnTo>
                    <a:pt x="408" y="817"/>
                  </a:lnTo>
                  <a:lnTo>
                    <a:pt x="408" y="203"/>
                  </a:lnTo>
                  <a:lnTo>
                    <a:pt x="408" y="183"/>
                  </a:lnTo>
                  <a:lnTo>
                    <a:pt x="400" y="143"/>
                  </a:lnTo>
                  <a:lnTo>
                    <a:pt x="384" y="107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5"/>
                  </a:lnTo>
                  <a:lnTo>
                    <a:pt x="266" y="9"/>
                  </a:lnTo>
                  <a:lnTo>
                    <a:pt x="226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9C82811-0F9B-4639-990E-D35072D9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2924009"/>
              <a:ext cx="217488" cy="541338"/>
            </a:xfrm>
            <a:custGeom>
              <a:avLst/>
              <a:gdLst>
                <a:gd name="T0" fmla="*/ 205 w 409"/>
                <a:gd name="T1" fmla="*/ 0 h 1023"/>
                <a:gd name="T2" fmla="*/ 183 w 409"/>
                <a:gd name="T3" fmla="*/ 2 h 1023"/>
                <a:gd name="T4" fmla="*/ 144 w 409"/>
                <a:gd name="T5" fmla="*/ 10 h 1023"/>
                <a:gd name="T6" fmla="*/ 107 w 409"/>
                <a:gd name="T7" fmla="*/ 25 h 1023"/>
                <a:gd name="T8" fmla="*/ 74 w 409"/>
                <a:gd name="T9" fmla="*/ 48 h 1023"/>
                <a:gd name="T10" fmla="*/ 46 w 409"/>
                <a:gd name="T11" fmla="*/ 75 h 1023"/>
                <a:gd name="T12" fmla="*/ 25 w 409"/>
                <a:gd name="T13" fmla="*/ 108 h 1023"/>
                <a:gd name="T14" fmla="*/ 9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9 w 409"/>
                <a:gd name="T25" fmla="*/ 880 h 1023"/>
                <a:gd name="T26" fmla="*/ 25 w 409"/>
                <a:gd name="T27" fmla="*/ 916 h 1023"/>
                <a:gd name="T28" fmla="*/ 46 w 409"/>
                <a:gd name="T29" fmla="*/ 950 h 1023"/>
                <a:gd name="T30" fmla="*/ 74 w 409"/>
                <a:gd name="T31" fmla="*/ 977 h 1023"/>
                <a:gd name="T32" fmla="*/ 107 w 409"/>
                <a:gd name="T33" fmla="*/ 999 h 1023"/>
                <a:gd name="T34" fmla="*/ 144 w 409"/>
                <a:gd name="T35" fmla="*/ 1014 h 1023"/>
                <a:gd name="T36" fmla="*/ 183 w 409"/>
                <a:gd name="T37" fmla="*/ 1023 h 1023"/>
                <a:gd name="T38" fmla="*/ 205 w 409"/>
                <a:gd name="T39" fmla="*/ 1023 h 1023"/>
                <a:gd name="T40" fmla="*/ 226 w 409"/>
                <a:gd name="T41" fmla="*/ 1023 h 1023"/>
                <a:gd name="T42" fmla="*/ 265 w 409"/>
                <a:gd name="T43" fmla="*/ 1014 h 1023"/>
                <a:gd name="T44" fmla="*/ 302 w 409"/>
                <a:gd name="T45" fmla="*/ 999 h 1023"/>
                <a:gd name="T46" fmla="*/ 334 w 409"/>
                <a:gd name="T47" fmla="*/ 977 h 1023"/>
                <a:gd name="T48" fmla="*/ 363 w 409"/>
                <a:gd name="T49" fmla="*/ 950 h 1023"/>
                <a:gd name="T50" fmla="*/ 384 w 409"/>
                <a:gd name="T51" fmla="*/ 916 h 1023"/>
                <a:gd name="T52" fmla="*/ 400 w 409"/>
                <a:gd name="T53" fmla="*/ 880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400 w 409"/>
                <a:gd name="T63" fmla="*/ 144 h 1023"/>
                <a:gd name="T64" fmla="*/ 384 w 409"/>
                <a:gd name="T65" fmla="*/ 108 h 1023"/>
                <a:gd name="T66" fmla="*/ 363 w 409"/>
                <a:gd name="T67" fmla="*/ 75 h 1023"/>
                <a:gd name="T68" fmla="*/ 334 w 409"/>
                <a:gd name="T69" fmla="*/ 48 h 1023"/>
                <a:gd name="T70" fmla="*/ 302 w 409"/>
                <a:gd name="T71" fmla="*/ 25 h 1023"/>
                <a:gd name="T72" fmla="*/ 265 w 409"/>
                <a:gd name="T73" fmla="*/ 10 h 1023"/>
                <a:gd name="T74" fmla="*/ 226 w 409"/>
                <a:gd name="T75" fmla="*/ 2 h 1023"/>
                <a:gd name="T76" fmla="*/ 205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5" y="0"/>
                  </a:moveTo>
                  <a:lnTo>
                    <a:pt x="183" y="2"/>
                  </a:lnTo>
                  <a:lnTo>
                    <a:pt x="144" y="10"/>
                  </a:lnTo>
                  <a:lnTo>
                    <a:pt x="107" y="25"/>
                  </a:lnTo>
                  <a:lnTo>
                    <a:pt x="74" y="48"/>
                  </a:lnTo>
                  <a:lnTo>
                    <a:pt x="46" y="75"/>
                  </a:lnTo>
                  <a:lnTo>
                    <a:pt x="25" y="108"/>
                  </a:lnTo>
                  <a:lnTo>
                    <a:pt x="9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9" y="880"/>
                  </a:lnTo>
                  <a:lnTo>
                    <a:pt x="25" y="916"/>
                  </a:lnTo>
                  <a:lnTo>
                    <a:pt x="46" y="950"/>
                  </a:lnTo>
                  <a:lnTo>
                    <a:pt x="74" y="977"/>
                  </a:lnTo>
                  <a:lnTo>
                    <a:pt x="107" y="999"/>
                  </a:lnTo>
                  <a:lnTo>
                    <a:pt x="144" y="1014"/>
                  </a:lnTo>
                  <a:lnTo>
                    <a:pt x="183" y="1023"/>
                  </a:lnTo>
                  <a:lnTo>
                    <a:pt x="205" y="1023"/>
                  </a:lnTo>
                  <a:lnTo>
                    <a:pt x="226" y="1023"/>
                  </a:lnTo>
                  <a:lnTo>
                    <a:pt x="265" y="1014"/>
                  </a:lnTo>
                  <a:lnTo>
                    <a:pt x="302" y="999"/>
                  </a:lnTo>
                  <a:lnTo>
                    <a:pt x="334" y="977"/>
                  </a:lnTo>
                  <a:lnTo>
                    <a:pt x="363" y="950"/>
                  </a:lnTo>
                  <a:lnTo>
                    <a:pt x="384" y="916"/>
                  </a:lnTo>
                  <a:lnTo>
                    <a:pt x="400" y="880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400" y="144"/>
                  </a:lnTo>
                  <a:lnTo>
                    <a:pt x="384" y="108"/>
                  </a:lnTo>
                  <a:lnTo>
                    <a:pt x="363" y="75"/>
                  </a:lnTo>
                  <a:lnTo>
                    <a:pt x="334" y="48"/>
                  </a:lnTo>
                  <a:lnTo>
                    <a:pt x="302" y="25"/>
                  </a:lnTo>
                  <a:lnTo>
                    <a:pt x="265" y="10"/>
                  </a:lnTo>
                  <a:lnTo>
                    <a:pt x="226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44F7DFD0-FB85-42E1-BB6A-92B1A568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3139909"/>
              <a:ext cx="217488" cy="541338"/>
            </a:xfrm>
            <a:custGeom>
              <a:avLst/>
              <a:gdLst>
                <a:gd name="T0" fmla="*/ 204 w 409"/>
                <a:gd name="T1" fmla="*/ 0 h 1023"/>
                <a:gd name="T2" fmla="*/ 183 w 409"/>
                <a:gd name="T3" fmla="*/ 2 h 1023"/>
                <a:gd name="T4" fmla="*/ 142 w 409"/>
                <a:gd name="T5" fmla="*/ 10 h 1023"/>
                <a:gd name="T6" fmla="*/ 106 w 409"/>
                <a:gd name="T7" fmla="*/ 25 h 1023"/>
                <a:gd name="T8" fmla="*/ 73 w 409"/>
                <a:gd name="T9" fmla="*/ 48 h 1023"/>
                <a:gd name="T10" fmla="*/ 46 w 409"/>
                <a:gd name="T11" fmla="*/ 75 h 1023"/>
                <a:gd name="T12" fmla="*/ 24 w 409"/>
                <a:gd name="T13" fmla="*/ 108 h 1023"/>
                <a:gd name="T14" fmla="*/ 8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8 w 409"/>
                <a:gd name="T25" fmla="*/ 879 h 1023"/>
                <a:gd name="T26" fmla="*/ 24 w 409"/>
                <a:gd name="T27" fmla="*/ 917 h 1023"/>
                <a:gd name="T28" fmla="*/ 46 w 409"/>
                <a:gd name="T29" fmla="*/ 950 h 1023"/>
                <a:gd name="T30" fmla="*/ 73 w 409"/>
                <a:gd name="T31" fmla="*/ 977 h 1023"/>
                <a:gd name="T32" fmla="*/ 106 w 409"/>
                <a:gd name="T33" fmla="*/ 999 h 1023"/>
                <a:gd name="T34" fmla="*/ 142 w 409"/>
                <a:gd name="T35" fmla="*/ 1014 h 1023"/>
                <a:gd name="T36" fmla="*/ 183 w 409"/>
                <a:gd name="T37" fmla="*/ 1023 h 1023"/>
                <a:gd name="T38" fmla="*/ 204 w 409"/>
                <a:gd name="T39" fmla="*/ 1023 h 1023"/>
                <a:gd name="T40" fmla="*/ 224 w 409"/>
                <a:gd name="T41" fmla="*/ 1023 h 1023"/>
                <a:gd name="T42" fmla="*/ 265 w 409"/>
                <a:gd name="T43" fmla="*/ 1014 h 1023"/>
                <a:gd name="T44" fmla="*/ 301 w 409"/>
                <a:gd name="T45" fmla="*/ 999 h 1023"/>
                <a:gd name="T46" fmla="*/ 334 w 409"/>
                <a:gd name="T47" fmla="*/ 977 h 1023"/>
                <a:gd name="T48" fmla="*/ 361 w 409"/>
                <a:gd name="T49" fmla="*/ 950 h 1023"/>
                <a:gd name="T50" fmla="*/ 384 w 409"/>
                <a:gd name="T51" fmla="*/ 917 h 1023"/>
                <a:gd name="T52" fmla="*/ 398 w 409"/>
                <a:gd name="T53" fmla="*/ 879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398 w 409"/>
                <a:gd name="T63" fmla="*/ 144 h 1023"/>
                <a:gd name="T64" fmla="*/ 384 w 409"/>
                <a:gd name="T65" fmla="*/ 108 h 1023"/>
                <a:gd name="T66" fmla="*/ 361 w 409"/>
                <a:gd name="T67" fmla="*/ 75 h 1023"/>
                <a:gd name="T68" fmla="*/ 334 w 409"/>
                <a:gd name="T69" fmla="*/ 48 h 1023"/>
                <a:gd name="T70" fmla="*/ 301 w 409"/>
                <a:gd name="T71" fmla="*/ 25 h 1023"/>
                <a:gd name="T72" fmla="*/ 265 w 409"/>
                <a:gd name="T73" fmla="*/ 10 h 1023"/>
                <a:gd name="T74" fmla="*/ 224 w 409"/>
                <a:gd name="T75" fmla="*/ 2 h 1023"/>
                <a:gd name="T76" fmla="*/ 204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4" y="0"/>
                  </a:moveTo>
                  <a:lnTo>
                    <a:pt x="183" y="2"/>
                  </a:lnTo>
                  <a:lnTo>
                    <a:pt x="142" y="10"/>
                  </a:lnTo>
                  <a:lnTo>
                    <a:pt x="106" y="25"/>
                  </a:lnTo>
                  <a:lnTo>
                    <a:pt x="73" y="48"/>
                  </a:lnTo>
                  <a:lnTo>
                    <a:pt x="46" y="75"/>
                  </a:lnTo>
                  <a:lnTo>
                    <a:pt x="24" y="108"/>
                  </a:lnTo>
                  <a:lnTo>
                    <a:pt x="8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8" y="879"/>
                  </a:lnTo>
                  <a:lnTo>
                    <a:pt x="24" y="917"/>
                  </a:lnTo>
                  <a:lnTo>
                    <a:pt x="46" y="950"/>
                  </a:lnTo>
                  <a:lnTo>
                    <a:pt x="73" y="977"/>
                  </a:lnTo>
                  <a:lnTo>
                    <a:pt x="106" y="999"/>
                  </a:lnTo>
                  <a:lnTo>
                    <a:pt x="142" y="1014"/>
                  </a:lnTo>
                  <a:lnTo>
                    <a:pt x="183" y="1023"/>
                  </a:lnTo>
                  <a:lnTo>
                    <a:pt x="204" y="1023"/>
                  </a:lnTo>
                  <a:lnTo>
                    <a:pt x="224" y="1023"/>
                  </a:lnTo>
                  <a:lnTo>
                    <a:pt x="265" y="1014"/>
                  </a:lnTo>
                  <a:lnTo>
                    <a:pt x="301" y="999"/>
                  </a:lnTo>
                  <a:lnTo>
                    <a:pt x="334" y="977"/>
                  </a:lnTo>
                  <a:lnTo>
                    <a:pt x="361" y="950"/>
                  </a:lnTo>
                  <a:lnTo>
                    <a:pt x="384" y="917"/>
                  </a:lnTo>
                  <a:lnTo>
                    <a:pt x="398" y="879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398" y="144"/>
                  </a:lnTo>
                  <a:lnTo>
                    <a:pt x="384" y="108"/>
                  </a:lnTo>
                  <a:lnTo>
                    <a:pt x="361" y="75"/>
                  </a:lnTo>
                  <a:lnTo>
                    <a:pt x="334" y="48"/>
                  </a:lnTo>
                  <a:lnTo>
                    <a:pt x="301" y="25"/>
                  </a:lnTo>
                  <a:lnTo>
                    <a:pt x="265" y="10"/>
                  </a:lnTo>
                  <a:lnTo>
                    <a:pt x="224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807781A-38D3-4FBF-A209-0A70B556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826" y="3357397"/>
              <a:ext cx="215900" cy="539750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1 h 1022"/>
                <a:gd name="T4" fmla="*/ 144 w 408"/>
                <a:gd name="T5" fmla="*/ 8 h 1022"/>
                <a:gd name="T6" fmla="*/ 106 w 408"/>
                <a:gd name="T7" fmla="*/ 24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6 h 1022"/>
                <a:gd name="T14" fmla="*/ 8 w 408"/>
                <a:gd name="T15" fmla="*/ 144 h 1022"/>
                <a:gd name="T16" fmla="*/ 1 w 408"/>
                <a:gd name="T17" fmla="*/ 184 h 1022"/>
                <a:gd name="T18" fmla="*/ 0 w 408"/>
                <a:gd name="T19" fmla="*/ 204 h 1022"/>
                <a:gd name="T20" fmla="*/ 0 w 408"/>
                <a:gd name="T21" fmla="*/ 818 h 1022"/>
                <a:gd name="T22" fmla="*/ 1 w 408"/>
                <a:gd name="T23" fmla="*/ 839 h 1022"/>
                <a:gd name="T24" fmla="*/ 8 w 408"/>
                <a:gd name="T25" fmla="*/ 878 h 1022"/>
                <a:gd name="T26" fmla="*/ 24 w 408"/>
                <a:gd name="T27" fmla="*/ 916 h 1022"/>
                <a:gd name="T28" fmla="*/ 47 w 408"/>
                <a:gd name="T29" fmla="*/ 947 h 1022"/>
                <a:gd name="T30" fmla="*/ 74 w 408"/>
                <a:gd name="T31" fmla="*/ 976 h 1022"/>
                <a:gd name="T32" fmla="*/ 106 w 408"/>
                <a:gd name="T33" fmla="*/ 998 h 1022"/>
                <a:gd name="T34" fmla="*/ 144 w 408"/>
                <a:gd name="T35" fmla="*/ 1014 h 1022"/>
                <a:gd name="T36" fmla="*/ 184 w 408"/>
                <a:gd name="T37" fmla="*/ 1021 h 1022"/>
                <a:gd name="T38" fmla="*/ 204 w 408"/>
                <a:gd name="T39" fmla="*/ 1022 h 1022"/>
                <a:gd name="T40" fmla="*/ 226 w 408"/>
                <a:gd name="T41" fmla="*/ 1021 h 1022"/>
                <a:gd name="T42" fmla="*/ 266 w 408"/>
                <a:gd name="T43" fmla="*/ 1014 h 1022"/>
                <a:gd name="T44" fmla="*/ 302 w 408"/>
                <a:gd name="T45" fmla="*/ 998 h 1022"/>
                <a:gd name="T46" fmla="*/ 335 w 408"/>
                <a:gd name="T47" fmla="*/ 976 h 1022"/>
                <a:gd name="T48" fmla="*/ 362 w 408"/>
                <a:gd name="T49" fmla="*/ 947 h 1022"/>
                <a:gd name="T50" fmla="*/ 384 w 408"/>
                <a:gd name="T51" fmla="*/ 916 h 1022"/>
                <a:gd name="T52" fmla="*/ 400 w 408"/>
                <a:gd name="T53" fmla="*/ 878 h 1022"/>
                <a:gd name="T54" fmla="*/ 408 w 408"/>
                <a:gd name="T55" fmla="*/ 839 h 1022"/>
                <a:gd name="T56" fmla="*/ 408 w 408"/>
                <a:gd name="T57" fmla="*/ 818 h 1022"/>
                <a:gd name="T58" fmla="*/ 408 w 408"/>
                <a:gd name="T59" fmla="*/ 204 h 1022"/>
                <a:gd name="T60" fmla="*/ 408 w 408"/>
                <a:gd name="T61" fmla="*/ 184 h 1022"/>
                <a:gd name="T62" fmla="*/ 400 w 408"/>
                <a:gd name="T63" fmla="*/ 144 h 1022"/>
                <a:gd name="T64" fmla="*/ 384 w 408"/>
                <a:gd name="T65" fmla="*/ 106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4 h 1022"/>
                <a:gd name="T72" fmla="*/ 266 w 408"/>
                <a:gd name="T73" fmla="*/ 8 h 1022"/>
                <a:gd name="T74" fmla="*/ 226 w 408"/>
                <a:gd name="T75" fmla="*/ 1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1"/>
                  </a:lnTo>
                  <a:lnTo>
                    <a:pt x="144" y="8"/>
                  </a:lnTo>
                  <a:lnTo>
                    <a:pt x="106" y="24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0" y="818"/>
                  </a:lnTo>
                  <a:lnTo>
                    <a:pt x="1" y="839"/>
                  </a:lnTo>
                  <a:lnTo>
                    <a:pt x="8" y="878"/>
                  </a:lnTo>
                  <a:lnTo>
                    <a:pt x="24" y="916"/>
                  </a:lnTo>
                  <a:lnTo>
                    <a:pt x="47" y="947"/>
                  </a:lnTo>
                  <a:lnTo>
                    <a:pt x="74" y="976"/>
                  </a:lnTo>
                  <a:lnTo>
                    <a:pt x="106" y="998"/>
                  </a:lnTo>
                  <a:lnTo>
                    <a:pt x="144" y="1014"/>
                  </a:lnTo>
                  <a:lnTo>
                    <a:pt x="184" y="1021"/>
                  </a:lnTo>
                  <a:lnTo>
                    <a:pt x="204" y="1022"/>
                  </a:lnTo>
                  <a:lnTo>
                    <a:pt x="226" y="1021"/>
                  </a:lnTo>
                  <a:lnTo>
                    <a:pt x="266" y="1014"/>
                  </a:lnTo>
                  <a:lnTo>
                    <a:pt x="302" y="998"/>
                  </a:lnTo>
                  <a:lnTo>
                    <a:pt x="335" y="976"/>
                  </a:lnTo>
                  <a:lnTo>
                    <a:pt x="362" y="947"/>
                  </a:lnTo>
                  <a:lnTo>
                    <a:pt x="384" y="916"/>
                  </a:lnTo>
                  <a:lnTo>
                    <a:pt x="400" y="878"/>
                  </a:lnTo>
                  <a:lnTo>
                    <a:pt x="408" y="839"/>
                  </a:lnTo>
                  <a:lnTo>
                    <a:pt x="408" y="818"/>
                  </a:lnTo>
                  <a:lnTo>
                    <a:pt x="408" y="204"/>
                  </a:lnTo>
                  <a:lnTo>
                    <a:pt x="408" y="184"/>
                  </a:lnTo>
                  <a:lnTo>
                    <a:pt x="400" y="144"/>
                  </a:lnTo>
                  <a:lnTo>
                    <a:pt x="384" y="106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4"/>
                  </a:lnTo>
                  <a:lnTo>
                    <a:pt x="266" y="8"/>
                  </a:lnTo>
                  <a:lnTo>
                    <a:pt x="226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78874C7-3615-423D-A91F-ABB88C5F6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589" y="110959"/>
              <a:ext cx="4546600" cy="6491288"/>
            </a:xfrm>
            <a:custGeom>
              <a:avLst/>
              <a:gdLst>
                <a:gd name="T0" fmla="*/ 8415 w 8594"/>
                <a:gd name="T1" fmla="*/ 4249 h 12268"/>
                <a:gd name="T2" fmla="*/ 8008 w 8594"/>
                <a:gd name="T3" fmla="*/ 3595 h 12268"/>
                <a:gd name="T4" fmla="*/ 7240 w 8594"/>
                <a:gd name="T5" fmla="*/ 3571 h 12268"/>
                <a:gd name="T6" fmla="*/ 6952 w 8594"/>
                <a:gd name="T7" fmla="*/ 2920 h 12268"/>
                <a:gd name="T8" fmla="*/ 6170 w 8594"/>
                <a:gd name="T9" fmla="*/ 2623 h 12268"/>
                <a:gd name="T10" fmla="*/ 5707 w 8594"/>
                <a:gd name="T11" fmla="*/ 2614 h 12268"/>
                <a:gd name="T12" fmla="*/ 5160 w 8594"/>
                <a:gd name="T13" fmla="*/ 2061 h 12268"/>
                <a:gd name="T14" fmla="*/ 4335 w 8594"/>
                <a:gd name="T15" fmla="*/ 2158 h 12268"/>
                <a:gd name="T16" fmla="*/ 4092 w 8594"/>
                <a:gd name="T17" fmla="*/ 1488 h 12268"/>
                <a:gd name="T18" fmla="*/ 3309 w 8594"/>
                <a:gd name="T19" fmla="*/ 1193 h 12268"/>
                <a:gd name="T20" fmla="*/ 2869 w 8594"/>
                <a:gd name="T21" fmla="*/ 1134 h 12268"/>
                <a:gd name="T22" fmla="*/ 2277 w 8594"/>
                <a:gd name="T23" fmla="*/ 249 h 12268"/>
                <a:gd name="T24" fmla="*/ 1356 w 8594"/>
                <a:gd name="T25" fmla="*/ 4 h 12268"/>
                <a:gd name="T26" fmla="*/ 397 w 8594"/>
                <a:gd name="T27" fmla="*/ 484 h 12268"/>
                <a:gd name="T28" fmla="*/ 40 w 8594"/>
                <a:gd name="T29" fmla="*/ 1430 h 12268"/>
                <a:gd name="T30" fmla="*/ 22 w 8594"/>
                <a:gd name="T31" fmla="*/ 5128 h 12268"/>
                <a:gd name="T32" fmla="*/ 235 w 8594"/>
                <a:gd name="T33" fmla="*/ 7372 h 12268"/>
                <a:gd name="T34" fmla="*/ 832 w 8594"/>
                <a:gd name="T35" fmla="*/ 10114 h 12268"/>
                <a:gd name="T36" fmla="*/ 836 w 8594"/>
                <a:gd name="T37" fmla="*/ 11888 h 12268"/>
                <a:gd name="T38" fmla="*/ 1036 w 8594"/>
                <a:gd name="T39" fmla="*/ 12267 h 12268"/>
                <a:gd name="T40" fmla="*/ 7984 w 8594"/>
                <a:gd name="T41" fmla="*/ 12162 h 12268"/>
                <a:gd name="T42" fmla="*/ 8315 w 8594"/>
                <a:gd name="T43" fmla="*/ 9703 h 12268"/>
                <a:gd name="T44" fmla="*/ 8567 w 8594"/>
                <a:gd name="T45" fmla="*/ 7057 h 12268"/>
                <a:gd name="T46" fmla="*/ 7912 w 8594"/>
                <a:gd name="T47" fmla="*/ 9632 h 12268"/>
                <a:gd name="T48" fmla="*/ 1262 w 8594"/>
                <a:gd name="T49" fmla="*/ 11519 h 12268"/>
                <a:gd name="T50" fmla="*/ 1147 w 8594"/>
                <a:gd name="T51" fmla="*/ 9343 h 12268"/>
                <a:gd name="T52" fmla="*/ 520 w 8594"/>
                <a:gd name="T53" fmla="*/ 6760 h 12268"/>
                <a:gd name="T54" fmla="*/ 451 w 8594"/>
                <a:gd name="T55" fmla="*/ 4745 h 12268"/>
                <a:gd name="T56" fmla="*/ 461 w 8594"/>
                <a:gd name="T57" fmla="*/ 1275 h 12268"/>
                <a:gd name="T58" fmla="*/ 859 w 8594"/>
                <a:gd name="T59" fmla="*/ 612 h 12268"/>
                <a:gd name="T60" fmla="*/ 1523 w 8594"/>
                <a:gd name="T61" fmla="*/ 409 h 12268"/>
                <a:gd name="T62" fmla="*/ 2227 w 8594"/>
                <a:gd name="T63" fmla="*/ 743 h 12268"/>
                <a:gd name="T64" fmla="*/ 2491 w 8594"/>
                <a:gd name="T65" fmla="*/ 1430 h 12268"/>
                <a:gd name="T66" fmla="*/ 2635 w 8594"/>
                <a:gd name="T67" fmla="*/ 4693 h 12268"/>
                <a:gd name="T68" fmla="*/ 2876 w 8594"/>
                <a:gd name="T69" fmla="*/ 4595 h 12268"/>
                <a:gd name="T70" fmla="*/ 2948 w 8594"/>
                <a:gd name="T71" fmla="*/ 1893 h 12268"/>
                <a:gd name="T72" fmla="*/ 3274 w 8594"/>
                <a:gd name="T73" fmla="*/ 1615 h 12268"/>
                <a:gd name="T74" fmla="*/ 3712 w 8594"/>
                <a:gd name="T75" fmla="*/ 1693 h 12268"/>
                <a:gd name="T76" fmla="*/ 3922 w 8594"/>
                <a:gd name="T77" fmla="*/ 4703 h 12268"/>
                <a:gd name="T78" fmla="*/ 4105 w 8594"/>
                <a:gd name="T79" fmla="*/ 4906 h 12268"/>
                <a:gd name="T80" fmla="*/ 4322 w 8594"/>
                <a:gd name="T81" fmla="*/ 4764 h 12268"/>
                <a:gd name="T82" fmla="*/ 4407 w 8594"/>
                <a:gd name="T83" fmla="*/ 2656 h 12268"/>
                <a:gd name="T84" fmla="*/ 4765 w 8594"/>
                <a:gd name="T85" fmla="*/ 2420 h 12268"/>
                <a:gd name="T86" fmla="*/ 5199 w 8594"/>
                <a:gd name="T87" fmla="*/ 2558 h 12268"/>
                <a:gd name="T88" fmla="*/ 5353 w 8594"/>
                <a:gd name="T89" fmla="*/ 5132 h 12268"/>
                <a:gd name="T90" fmla="*/ 5557 w 8594"/>
                <a:gd name="T91" fmla="*/ 5315 h 12268"/>
                <a:gd name="T92" fmla="*/ 5760 w 8594"/>
                <a:gd name="T93" fmla="*/ 5132 h 12268"/>
                <a:gd name="T94" fmla="*/ 5874 w 8594"/>
                <a:gd name="T95" fmla="*/ 3218 h 12268"/>
                <a:gd name="T96" fmla="*/ 6258 w 8594"/>
                <a:gd name="T97" fmla="*/ 3028 h 12268"/>
                <a:gd name="T98" fmla="*/ 6677 w 8594"/>
                <a:gd name="T99" fmla="*/ 3227 h 12268"/>
                <a:gd name="T100" fmla="*/ 6792 w 8594"/>
                <a:gd name="T101" fmla="*/ 5582 h 12268"/>
                <a:gd name="T102" fmla="*/ 7008 w 8594"/>
                <a:gd name="T103" fmla="*/ 5724 h 12268"/>
                <a:gd name="T104" fmla="*/ 7191 w 8594"/>
                <a:gd name="T105" fmla="*/ 5520 h 12268"/>
                <a:gd name="T106" fmla="*/ 7575 w 8594"/>
                <a:gd name="T107" fmla="*/ 4800 h 12268"/>
                <a:gd name="T108" fmla="*/ 7526 w 8594"/>
                <a:gd name="T109" fmla="*/ 4545 h 12268"/>
                <a:gd name="T110" fmla="*/ 7198 w 8594"/>
                <a:gd name="T111" fmla="*/ 4225 h 12268"/>
                <a:gd name="T112" fmla="*/ 7530 w 8594"/>
                <a:gd name="T113" fmla="*/ 3899 h 12268"/>
                <a:gd name="T114" fmla="*/ 7932 w 8594"/>
                <a:gd name="T115" fmla="*/ 4065 h 12268"/>
                <a:gd name="T116" fmla="*/ 8027 w 8594"/>
                <a:gd name="T117" fmla="*/ 6236 h 12268"/>
                <a:gd name="T118" fmla="*/ 8185 w 8594"/>
                <a:gd name="T119" fmla="*/ 7587 h 1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94" h="12268">
                  <a:moveTo>
                    <a:pt x="8505" y="6671"/>
                  </a:moveTo>
                  <a:lnTo>
                    <a:pt x="8486" y="6579"/>
                  </a:lnTo>
                  <a:lnTo>
                    <a:pt x="8456" y="6394"/>
                  </a:lnTo>
                  <a:lnTo>
                    <a:pt x="8434" y="6210"/>
                  </a:lnTo>
                  <a:lnTo>
                    <a:pt x="8420" y="6023"/>
                  </a:lnTo>
                  <a:lnTo>
                    <a:pt x="8417" y="5929"/>
                  </a:lnTo>
                  <a:lnTo>
                    <a:pt x="8417" y="4304"/>
                  </a:lnTo>
                  <a:lnTo>
                    <a:pt x="8415" y="4249"/>
                  </a:lnTo>
                  <a:lnTo>
                    <a:pt x="8401" y="4143"/>
                  </a:lnTo>
                  <a:lnTo>
                    <a:pt x="8374" y="4039"/>
                  </a:lnTo>
                  <a:lnTo>
                    <a:pt x="8333" y="3941"/>
                  </a:lnTo>
                  <a:lnTo>
                    <a:pt x="8280" y="3849"/>
                  </a:lnTo>
                  <a:lnTo>
                    <a:pt x="8215" y="3765"/>
                  </a:lnTo>
                  <a:lnTo>
                    <a:pt x="8140" y="3689"/>
                  </a:lnTo>
                  <a:lnTo>
                    <a:pt x="8054" y="3624"/>
                  </a:lnTo>
                  <a:lnTo>
                    <a:pt x="8008" y="3595"/>
                  </a:lnTo>
                  <a:lnTo>
                    <a:pt x="7961" y="3569"/>
                  </a:lnTo>
                  <a:lnTo>
                    <a:pt x="7861" y="3528"/>
                  </a:lnTo>
                  <a:lnTo>
                    <a:pt x="7758" y="3502"/>
                  </a:lnTo>
                  <a:lnTo>
                    <a:pt x="7653" y="3487"/>
                  </a:lnTo>
                  <a:lnTo>
                    <a:pt x="7546" y="3487"/>
                  </a:lnTo>
                  <a:lnTo>
                    <a:pt x="7441" y="3502"/>
                  </a:lnTo>
                  <a:lnTo>
                    <a:pt x="7339" y="3529"/>
                  </a:lnTo>
                  <a:lnTo>
                    <a:pt x="7240" y="3571"/>
                  </a:lnTo>
                  <a:lnTo>
                    <a:pt x="7191" y="3597"/>
                  </a:lnTo>
                  <a:lnTo>
                    <a:pt x="7191" y="3539"/>
                  </a:lnTo>
                  <a:lnTo>
                    <a:pt x="7189" y="3476"/>
                  </a:lnTo>
                  <a:lnTo>
                    <a:pt x="7172" y="3352"/>
                  </a:lnTo>
                  <a:lnTo>
                    <a:pt x="7139" y="3232"/>
                  </a:lnTo>
                  <a:lnTo>
                    <a:pt x="7091" y="3120"/>
                  </a:lnTo>
                  <a:lnTo>
                    <a:pt x="7028" y="3015"/>
                  </a:lnTo>
                  <a:lnTo>
                    <a:pt x="6952" y="2920"/>
                  </a:lnTo>
                  <a:lnTo>
                    <a:pt x="6862" y="2833"/>
                  </a:lnTo>
                  <a:lnTo>
                    <a:pt x="6763" y="2760"/>
                  </a:lnTo>
                  <a:lnTo>
                    <a:pt x="6707" y="2728"/>
                  </a:lnTo>
                  <a:lnTo>
                    <a:pt x="6651" y="2699"/>
                  </a:lnTo>
                  <a:lnTo>
                    <a:pt x="6534" y="2656"/>
                  </a:lnTo>
                  <a:lnTo>
                    <a:pt x="6413" y="2629"/>
                  </a:lnTo>
                  <a:lnTo>
                    <a:pt x="6293" y="2619"/>
                  </a:lnTo>
                  <a:lnTo>
                    <a:pt x="6170" y="2623"/>
                  </a:lnTo>
                  <a:lnTo>
                    <a:pt x="6049" y="2645"/>
                  </a:lnTo>
                  <a:lnTo>
                    <a:pt x="5931" y="2684"/>
                  </a:lnTo>
                  <a:lnTo>
                    <a:pt x="5819" y="2737"/>
                  </a:lnTo>
                  <a:lnTo>
                    <a:pt x="5766" y="2770"/>
                  </a:lnTo>
                  <a:lnTo>
                    <a:pt x="5757" y="2777"/>
                  </a:lnTo>
                  <a:lnTo>
                    <a:pt x="5750" y="2783"/>
                  </a:lnTo>
                  <a:lnTo>
                    <a:pt x="5740" y="2725"/>
                  </a:lnTo>
                  <a:lnTo>
                    <a:pt x="5707" y="2614"/>
                  </a:lnTo>
                  <a:lnTo>
                    <a:pt x="5662" y="2509"/>
                  </a:lnTo>
                  <a:lnTo>
                    <a:pt x="5605" y="2411"/>
                  </a:lnTo>
                  <a:lnTo>
                    <a:pt x="5535" y="2321"/>
                  </a:lnTo>
                  <a:lnTo>
                    <a:pt x="5455" y="2240"/>
                  </a:lnTo>
                  <a:lnTo>
                    <a:pt x="5366" y="2168"/>
                  </a:lnTo>
                  <a:lnTo>
                    <a:pt x="5266" y="2109"/>
                  </a:lnTo>
                  <a:lnTo>
                    <a:pt x="5213" y="2084"/>
                  </a:lnTo>
                  <a:lnTo>
                    <a:pt x="5160" y="2061"/>
                  </a:lnTo>
                  <a:lnTo>
                    <a:pt x="5049" y="2028"/>
                  </a:lnTo>
                  <a:lnTo>
                    <a:pt x="4935" y="2009"/>
                  </a:lnTo>
                  <a:lnTo>
                    <a:pt x="4822" y="2005"/>
                  </a:lnTo>
                  <a:lnTo>
                    <a:pt x="4708" y="2014"/>
                  </a:lnTo>
                  <a:lnTo>
                    <a:pt x="4597" y="2038"/>
                  </a:lnTo>
                  <a:lnTo>
                    <a:pt x="4489" y="2076"/>
                  </a:lnTo>
                  <a:lnTo>
                    <a:pt x="4386" y="2126"/>
                  </a:lnTo>
                  <a:lnTo>
                    <a:pt x="4335" y="2158"/>
                  </a:lnTo>
                  <a:lnTo>
                    <a:pt x="4331" y="2161"/>
                  </a:lnTo>
                  <a:lnTo>
                    <a:pt x="4331" y="2107"/>
                  </a:lnTo>
                  <a:lnTo>
                    <a:pt x="4329" y="2044"/>
                  </a:lnTo>
                  <a:lnTo>
                    <a:pt x="4312" y="1920"/>
                  </a:lnTo>
                  <a:lnTo>
                    <a:pt x="4279" y="1802"/>
                  </a:lnTo>
                  <a:lnTo>
                    <a:pt x="4232" y="1690"/>
                  </a:lnTo>
                  <a:lnTo>
                    <a:pt x="4168" y="1585"/>
                  </a:lnTo>
                  <a:lnTo>
                    <a:pt x="4092" y="1488"/>
                  </a:lnTo>
                  <a:lnTo>
                    <a:pt x="4003" y="1403"/>
                  </a:lnTo>
                  <a:lnTo>
                    <a:pt x="3902" y="1328"/>
                  </a:lnTo>
                  <a:lnTo>
                    <a:pt x="3847" y="1298"/>
                  </a:lnTo>
                  <a:lnTo>
                    <a:pt x="3791" y="1269"/>
                  </a:lnTo>
                  <a:lnTo>
                    <a:pt x="3675" y="1226"/>
                  </a:lnTo>
                  <a:lnTo>
                    <a:pt x="3554" y="1198"/>
                  </a:lnTo>
                  <a:lnTo>
                    <a:pt x="3431" y="1187"/>
                  </a:lnTo>
                  <a:lnTo>
                    <a:pt x="3309" y="1193"/>
                  </a:lnTo>
                  <a:lnTo>
                    <a:pt x="3190" y="1214"/>
                  </a:lnTo>
                  <a:lnTo>
                    <a:pt x="3071" y="1252"/>
                  </a:lnTo>
                  <a:lnTo>
                    <a:pt x="2959" y="1307"/>
                  </a:lnTo>
                  <a:lnTo>
                    <a:pt x="2906" y="1340"/>
                  </a:lnTo>
                  <a:lnTo>
                    <a:pt x="2902" y="1343"/>
                  </a:lnTo>
                  <a:lnTo>
                    <a:pt x="2896" y="1347"/>
                  </a:lnTo>
                  <a:lnTo>
                    <a:pt x="2892" y="1275"/>
                  </a:lnTo>
                  <a:lnTo>
                    <a:pt x="2869" y="1134"/>
                  </a:lnTo>
                  <a:lnTo>
                    <a:pt x="2833" y="998"/>
                  </a:lnTo>
                  <a:lnTo>
                    <a:pt x="2785" y="869"/>
                  </a:lnTo>
                  <a:lnTo>
                    <a:pt x="2726" y="746"/>
                  </a:lnTo>
                  <a:lnTo>
                    <a:pt x="2656" y="629"/>
                  </a:lnTo>
                  <a:lnTo>
                    <a:pt x="2574" y="521"/>
                  </a:lnTo>
                  <a:lnTo>
                    <a:pt x="2484" y="422"/>
                  </a:lnTo>
                  <a:lnTo>
                    <a:pt x="2385" y="330"/>
                  </a:lnTo>
                  <a:lnTo>
                    <a:pt x="2277" y="249"/>
                  </a:lnTo>
                  <a:lnTo>
                    <a:pt x="2162" y="179"/>
                  </a:lnTo>
                  <a:lnTo>
                    <a:pt x="2040" y="118"/>
                  </a:lnTo>
                  <a:lnTo>
                    <a:pt x="1913" y="69"/>
                  </a:lnTo>
                  <a:lnTo>
                    <a:pt x="1779" y="33"/>
                  </a:lnTo>
                  <a:lnTo>
                    <a:pt x="1641" y="10"/>
                  </a:lnTo>
                  <a:lnTo>
                    <a:pt x="1500" y="0"/>
                  </a:lnTo>
                  <a:lnTo>
                    <a:pt x="1428" y="0"/>
                  </a:lnTo>
                  <a:lnTo>
                    <a:pt x="1356" y="4"/>
                  </a:lnTo>
                  <a:lnTo>
                    <a:pt x="1215" y="22"/>
                  </a:lnTo>
                  <a:lnTo>
                    <a:pt x="1078" y="53"/>
                  </a:lnTo>
                  <a:lnTo>
                    <a:pt x="947" y="98"/>
                  </a:lnTo>
                  <a:lnTo>
                    <a:pt x="823" y="154"/>
                  </a:lnTo>
                  <a:lnTo>
                    <a:pt x="705" y="222"/>
                  </a:lnTo>
                  <a:lnTo>
                    <a:pt x="595" y="300"/>
                  </a:lnTo>
                  <a:lnTo>
                    <a:pt x="492" y="386"/>
                  </a:lnTo>
                  <a:lnTo>
                    <a:pt x="397" y="484"/>
                  </a:lnTo>
                  <a:lnTo>
                    <a:pt x="314" y="589"/>
                  </a:lnTo>
                  <a:lnTo>
                    <a:pt x="239" y="702"/>
                  </a:lnTo>
                  <a:lnTo>
                    <a:pt x="176" y="821"/>
                  </a:lnTo>
                  <a:lnTo>
                    <a:pt x="124" y="948"/>
                  </a:lnTo>
                  <a:lnTo>
                    <a:pt x="84" y="1080"/>
                  </a:lnTo>
                  <a:lnTo>
                    <a:pt x="56" y="1217"/>
                  </a:lnTo>
                  <a:lnTo>
                    <a:pt x="42" y="1358"/>
                  </a:lnTo>
                  <a:lnTo>
                    <a:pt x="40" y="1430"/>
                  </a:lnTo>
                  <a:lnTo>
                    <a:pt x="40" y="2632"/>
                  </a:lnTo>
                  <a:lnTo>
                    <a:pt x="42" y="2992"/>
                  </a:lnTo>
                  <a:lnTo>
                    <a:pt x="46" y="3352"/>
                  </a:lnTo>
                  <a:lnTo>
                    <a:pt x="49" y="3695"/>
                  </a:lnTo>
                  <a:lnTo>
                    <a:pt x="49" y="4388"/>
                  </a:lnTo>
                  <a:lnTo>
                    <a:pt x="42" y="4733"/>
                  </a:lnTo>
                  <a:lnTo>
                    <a:pt x="35" y="4931"/>
                  </a:lnTo>
                  <a:lnTo>
                    <a:pt x="22" y="5128"/>
                  </a:lnTo>
                  <a:lnTo>
                    <a:pt x="9" y="5323"/>
                  </a:lnTo>
                  <a:lnTo>
                    <a:pt x="0" y="5713"/>
                  </a:lnTo>
                  <a:lnTo>
                    <a:pt x="4" y="5909"/>
                  </a:lnTo>
                  <a:lnTo>
                    <a:pt x="17" y="6093"/>
                  </a:lnTo>
                  <a:lnTo>
                    <a:pt x="59" y="6462"/>
                  </a:lnTo>
                  <a:lnTo>
                    <a:pt x="117" y="6829"/>
                  </a:lnTo>
                  <a:lnTo>
                    <a:pt x="190" y="7192"/>
                  </a:lnTo>
                  <a:lnTo>
                    <a:pt x="235" y="7372"/>
                  </a:lnTo>
                  <a:lnTo>
                    <a:pt x="334" y="7771"/>
                  </a:lnTo>
                  <a:lnTo>
                    <a:pt x="442" y="8169"/>
                  </a:lnTo>
                  <a:lnTo>
                    <a:pt x="524" y="8477"/>
                  </a:lnTo>
                  <a:lnTo>
                    <a:pt x="643" y="8947"/>
                  </a:lnTo>
                  <a:lnTo>
                    <a:pt x="715" y="9262"/>
                  </a:lnTo>
                  <a:lnTo>
                    <a:pt x="746" y="9419"/>
                  </a:lnTo>
                  <a:lnTo>
                    <a:pt x="780" y="9650"/>
                  </a:lnTo>
                  <a:lnTo>
                    <a:pt x="832" y="10114"/>
                  </a:lnTo>
                  <a:lnTo>
                    <a:pt x="859" y="10577"/>
                  </a:lnTo>
                  <a:lnTo>
                    <a:pt x="867" y="11043"/>
                  </a:lnTo>
                  <a:lnTo>
                    <a:pt x="859" y="11276"/>
                  </a:lnTo>
                  <a:lnTo>
                    <a:pt x="859" y="11387"/>
                  </a:lnTo>
                  <a:lnTo>
                    <a:pt x="858" y="11423"/>
                  </a:lnTo>
                  <a:lnTo>
                    <a:pt x="854" y="11495"/>
                  </a:lnTo>
                  <a:lnTo>
                    <a:pt x="844" y="11681"/>
                  </a:lnTo>
                  <a:lnTo>
                    <a:pt x="836" y="11888"/>
                  </a:lnTo>
                  <a:lnTo>
                    <a:pt x="839" y="11995"/>
                  </a:lnTo>
                  <a:lnTo>
                    <a:pt x="849" y="12078"/>
                  </a:lnTo>
                  <a:lnTo>
                    <a:pt x="868" y="12142"/>
                  </a:lnTo>
                  <a:lnTo>
                    <a:pt x="898" y="12191"/>
                  </a:lnTo>
                  <a:lnTo>
                    <a:pt x="940" y="12228"/>
                  </a:lnTo>
                  <a:lnTo>
                    <a:pt x="966" y="12244"/>
                  </a:lnTo>
                  <a:lnTo>
                    <a:pt x="987" y="12254"/>
                  </a:lnTo>
                  <a:lnTo>
                    <a:pt x="1036" y="12267"/>
                  </a:lnTo>
                  <a:lnTo>
                    <a:pt x="1062" y="12268"/>
                  </a:lnTo>
                  <a:lnTo>
                    <a:pt x="7804" y="12268"/>
                  </a:lnTo>
                  <a:lnTo>
                    <a:pt x="7825" y="12267"/>
                  </a:lnTo>
                  <a:lnTo>
                    <a:pt x="7864" y="12260"/>
                  </a:lnTo>
                  <a:lnTo>
                    <a:pt x="7902" y="12244"/>
                  </a:lnTo>
                  <a:lnTo>
                    <a:pt x="7933" y="12222"/>
                  </a:lnTo>
                  <a:lnTo>
                    <a:pt x="7961" y="12195"/>
                  </a:lnTo>
                  <a:lnTo>
                    <a:pt x="7984" y="12162"/>
                  </a:lnTo>
                  <a:lnTo>
                    <a:pt x="7999" y="12126"/>
                  </a:lnTo>
                  <a:lnTo>
                    <a:pt x="8007" y="12086"/>
                  </a:lnTo>
                  <a:lnTo>
                    <a:pt x="8008" y="12065"/>
                  </a:lnTo>
                  <a:lnTo>
                    <a:pt x="8027" y="11767"/>
                  </a:lnTo>
                  <a:lnTo>
                    <a:pt x="8081" y="11174"/>
                  </a:lnTo>
                  <a:lnTo>
                    <a:pt x="8159" y="10583"/>
                  </a:lnTo>
                  <a:lnTo>
                    <a:pt x="8257" y="9995"/>
                  </a:lnTo>
                  <a:lnTo>
                    <a:pt x="8315" y="9703"/>
                  </a:lnTo>
                  <a:lnTo>
                    <a:pt x="8397" y="9228"/>
                  </a:lnTo>
                  <a:lnTo>
                    <a:pt x="8502" y="8566"/>
                  </a:lnTo>
                  <a:lnTo>
                    <a:pt x="8554" y="8165"/>
                  </a:lnTo>
                  <a:lnTo>
                    <a:pt x="8571" y="7980"/>
                  </a:lnTo>
                  <a:lnTo>
                    <a:pt x="8582" y="7848"/>
                  </a:lnTo>
                  <a:lnTo>
                    <a:pt x="8594" y="7584"/>
                  </a:lnTo>
                  <a:lnTo>
                    <a:pt x="8588" y="7320"/>
                  </a:lnTo>
                  <a:lnTo>
                    <a:pt x="8567" y="7057"/>
                  </a:lnTo>
                  <a:lnTo>
                    <a:pt x="8549" y="6926"/>
                  </a:lnTo>
                  <a:lnTo>
                    <a:pt x="8528" y="6798"/>
                  </a:lnTo>
                  <a:lnTo>
                    <a:pt x="8505" y="6671"/>
                  </a:lnTo>
                  <a:close/>
                  <a:moveTo>
                    <a:pt x="8164" y="7946"/>
                  </a:moveTo>
                  <a:lnTo>
                    <a:pt x="8146" y="8123"/>
                  </a:lnTo>
                  <a:lnTo>
                    <a:pt x="8096" y="8515"/>
                  </a:lnTo>
                  <a:lnTo>
                    <a:pt x="7992" y="9164"/>
                  </a:lnTo>
                  <a:lnTo>
                    <a:pt x="7912" y="9632"/>
                  </a:lnTo>
                  <a:lnTo>
                    <a:pt x="7858" y="9909"/>
                  </a:lnTo>
                  <a:lnTo>
                    <a:pt x="7766" y="10464"/>
                  </a:lnTo>
                  <a:lnTo>
                    <a:pt x="7690" y="11020"/>
                  </a:lnTo>
                  <a:lnTo>
                    <a:pt x="7630" y="11578"/>
                  </a:lnTo>
                  <a:lnTo>
                    <a:pt x="7605" y="11859"/>
                  </a:lnTo>
                  <a:lnTo>
                    <a:pt x="1247" y="11859"/>
                  </a:lnTo>
                  <a:lnTo>
                    <a:pt x="1254" y="11663"/>
                  </a:lnTo>
                  <a:lnTo>
                    <a:pt x="1262" y="11519"/>
                  </a:lnTo>
                  <a:lnTo>
                    <a:pt x="1267" y="11432"/>
                  </a:lnTo>
                  <a:lnTo>
                    <a:pt x="1268" y="11388"/>
                  </a:lnTo>
                  <a:lnTo>
                    <a:pt x="1268" y="11277"/>
                  </a:lnTo>
                  <a:lnTo>
                    <a:pt x="1274" y="11034"/>
                  </a:lnTo>
                  <a:lnTo>
                    <a:pt x="1267" y="10549"/>
                  </a:lnTo>
                  <a:lnTo>
                    <a:pt x="1236" y="10065"/>
                  </a:lnTo>
                  <a:lnTo>
                    <a:pt x="1183" y="9583"/>
                  </a:lnTo>
                  <a:lnTo>
                    <a:pt x="1147" y="9343"/>
                  </a:lnTo>
                  <a:lnTo>
                    <a:pt x="1116" y="9180"/>
                  </a:lnTo>
                  <a:lnTo>
                    <a:pt x="1042" y="8856"/>
                  </a:lnTo>
                  <a:lnTo>
                    <a:pt x="921" y="8376"/>
                  </a:lnTo>
                  <a:lnTo>
                    <a:pt x="836" y="8062"/>
                  </a:lnTo>
                  <a:lnTo>
                    <a:pt x="730" y="7670"/>
                  </a:lnTo>
                  <a:lnTo>
                    <a:pt x="632" y="7277"/>
                  </a:lnTo>
                  <a:lnTo>
                    <a:pt x="590" y="7106"/>
                  </a:lnTo>
                  <a:lnTo>
                    <a:pt x="520" y="6760"/>
                  </a:lnTo>
                  <a:lnTo>
                    <a:pt x="464" y="6413"/>
                  </a:lnTo>
                  <a:lnTo>
                    <a:pt x="425" y="6063"/>
                  </a:lnTo>
                  <a:lnTo>
                    <a:pt x="413" y="5886"/>
                  </a:lnTo>
                  <a:lnTo>
                    <a:pt x="407" y="5703"/>
                  </a:lnTo>
                  <a:lnTo>
                    <a:pt x="416" y="5337"/>
                  </a:lnTo>
                  <a:lnTo>
                    <a:pt x="430" y="5154"/>
                  </a:lnTo>
                  <a:lnTo>
                    <a:pt x="442" y="4949"/>
                  </a:lnTo>
                  <a:lnTo>
                    <a:pt x="451" y="4745"/>
                  </a:lnTo>
                  <a:lnTo>
                    <a:pt x="458" y="4395"/>
                  </a:lnTo>
                  <a:lnTo>
                    <a:pt x="458" y="3693"/>
                  </a:lnTo>
                  <a:lnTo>
                    <a:pt x="455" y="3348"/>
                  </a:lnTo>
                  <a:lnTo>
                    <a:pt x="451" y="2989"/>
                  </a:lnTo>
                  <a:lnTo>
                    <a:pt x="449" y="2632"/>
                  </a:lnTo>
                  <a:lnTo>
                    <a:pt x="449" y="1430"/>
                  </a:lnTo>
                  <a:lnTo>
                    <a:pt x="451" y="1379"/>
                  </a:lnTo>
                  <a:lnTo>
                    <a:pt x="461" y="1275"/>
                  </a:lnTo>
                  <a:lnTo>
                    <a:pt x="481" y="1175"/>
                  </a:lnTo>
                  <a:lnTo>
                    <a:pt x="511" y="1079"/>
                  </a:lnTo>
                  <a:lnTo>
                    <a:pt x="550" y="988"/>
                  </a:lnTo>
                  <a:lnTo>
                    <a:pt x="597" y="900"/>
                  </a:lnTo>
                  <a:lnTo>
                    <a:pt x="652" y="820"/>
                  </a:lnTo>
                  <a:lnTo>
                    <a:pt x="714" y="743"/>
                  </a:lnTo>
                  <a:lnTo>
                    <a:pt x="783" y="674"/>
                  </a:lnTo>
                  <a:lnTo>
                    <a:pt x="859" y="612"/>
                  </a:lnTo>
                  <a:lnTo>
                    <a:pt x="941" y="556"/>
                  </a:lnTo>
                  <a:lnTo>
                    <a:pt x="1028" y="510"/>
                  </a:lnTo>
                  <a:lnTo>
                    <a:pt x="1120" y="471"/>
                  </a:lnTo>
                  <a:lnTo>
                    <a:pt x="1215" y="441"/>
                  </a:lnTo>
                  <a:lnTo>
                    <a:pt x="1316" y="421"/>
                  </a:lnTo>
                  <a:lnTo>
                    <a:pt x="1418" y="409"/>
                  </a:lnTo>
                  <a:lnTo>
                    <a:pt x="1471" y="409"/>
                  </a:lnTo>
                  <a:lnTo>
                    <a:pt x="1523" y="409"/>
                  </a:lnTo>
                  <a:lnTo>
                    <a:pt x="1626" y="421"/>
                  </a:lnTo>
                  <a:lnTo>
                    <a:pt x="1726" y="441"/>
                  </a:lnTo>
                  <a:lnTo>
                    <a:pt x="1822" y="471"/>
                  </a:lnTo>
                  <a:lnTo>
                    <a:pt x="1914" y="510"/>
                  </a:lnTo>
                  <a:lnTo>
                    <a:pt x="2001" y="556"/>
                  </a:lnTo>
                  <a:lnTo>
                    <a:pt x="2083" y="612"/>
                  </a:lnTo>
                  <a:lnTo>
                    <a:pt x="2158" y="674"/>
                  </a:lnTo>
                  <a:lnTo>
                    <a:pt x="2227" y="743"/>
                  </a:lnTo>
                  <a:lnTo>
                    <a:pt x="2290" y="820"/>
                  </a:lnTo>
                  <a:lnTo>
                    <a:pt x="2345" y="900"/>
                  </a:lnTo>
                  <a:lnTo>
                    <a:pt x="2392" y="988"/>
                  </a:lnTo>
                  <a:lnTo>
                    <a:pt x="2431" y="1079"/>
                  </a:lnTo>
                  <a:lnTo>
                    <a:pt x="2460" y="1175"/>
                  </a:lnTo>
                  <a:lnTo>
                    <a:pt x="2481" y="1275"/>
                  </a:lnTo>
                  <a:lnTo>
                    <a:pt x="2491" y="1379"/>
                  </a:lnTo>
                  <a:lnTo>
                    <a:pt x="2491" y="1430"/>
                  </a:lnTo>
                  <a:lnTo>
                    <a:pt x="2491" y="4499"/>
                  </a:lnTo>
                  <a:lnTo>
                    <a:pt x="2493" y="4519"/>
                  </a:lnTo>
                  <a:lnTo>
                    <a:pt x="2502" y="4559"/>
                  </a:lnTo>
                  <a:lnTo>
                    <a:pt x="2516" y="4595"/>
                  </a:lnTo>
                  <a:lnTo>
                    <a:pt x="2539" y="4628"/>
                  </a:lnTo>
                  <a:lnTo>
                    <a:pt x="2566" y="4656"/>
                  </a:lnTo>
                  <a:lnTo>
                    <a:pt x="2599" y="4679"/>
                  </a:lnTo>
                  <a:lnTo>
                    <a:pt x="2635" y="4693"/>
                  </a:lnTo>
                  <a:lnTo>
                    <a:pt x="2676" y="4702"/>
                  </a:lnTo>
                  <a:lnTo>
                    <a:pt x="2696" y="4703"/>
                  </a:lnTo>
                  <a:lnTo>
                    <a:pt x="2717" y="4702"/>
                  </a:lnTo>
                  <a:lnTo>
                    <a:pt x="2758" y="4693"/>
                  </a:lnTo>
                  <a:lnTo>
                    <a:pt x="2794" y="4679"/>
                  </a:lnTo>
                  <a:lnTo>
                    <a:pt x="2827" y="4656"/>
                  </a:lnTo>
                  <a:lnTo>
                    <a:pt x="2854" y="4628"/>
                  </a:lnTo>
                  <a:lnTo>
                    <a:pt x="2876" y="4595"/>
                  </a:lnTo>
                  <a:lnTo>
                    <a:pt x="2892" y="4559"/>
                  </a:lnTo>
                  <a:lnTo>
                    <a:pt x="2900" y="4519"/>
                  </a:lnTo>
                  <a:lnTo>
                    <a:pt x="2900" y="4499"/>
                  </a:lnTo>
                  <a:lnTo>
                    <a:pt x="2900" y="2107"/>
                  </a:lnTo>
                  <a:lnTo>
                    <a:pt x="2902" y="2076"/>
                  </a:lnTo>
                  <a:lnTo>
                    <a:pt x="2909" y="2012"/>
                  </a:lnTo>
                  <a:lnTo>
                    <a:pt x="2925" y="1952"/>
                  </a:lnTo>
                  <a:lnTo>
                    <a:pt x="2948" y="1893"/>
                  </a:lnTo>
                  <a:lnTo>
                    <a:pt x="2976" y="1838"/>
                  </a:lnTo>
                  <a:lnTo>
                    <a:pt x="3014" y="1786"/>
                  </a:lnTo>
                  <a:lnTo>
                    <a:pt x="3056" y="1740"/>
                  </a:lnTo>
                  <a:lnTo>
                    <a:pt x="3105" y="1700"/>
                  </a:lnTo>
                  <a:lnTo>
                    <a:pt x="3130" y="1681"/>
                  </a:lnTo>
                  <a:lnTo>
                    <a:pt x="3158" y="1664"/>
                  </a:lnTo>
                  <a:lnTo>
                    <a:pt x="3214" y="1635"/>
                  </a:lnTo>
                  <a:lnTo>
                    <a:pt x="3274" y="1615"/>
                  </a:lnTo>
                  <a:lnTo>
                    <a:pt x="3335" y="1602"/>
                  </a:lnTo>
                  <a:lnTo>
                    <a:pt x="3397" y="1596"/>
                  </a:lnTo>
                  <a:lnTo>
                    <a:pt x="3460" y="1599"/>
                  </a:lnTo>
                  <a:lnTo>
                    <a:pt x="3522" y="1608"/>
                  </a:lnTo>
                  <a:lnTo>
                    <a:pt x="3582" y="1626"/>
                  </a:lnTo>
                  <a:lnTo>
                    <a:pt x="3613" y="1638"/>
                  </a:lnTo>
                  <a:lnTo>
                    <a:pt x="3647" y="1654"/>
                  </a:lnTo>
                  <a:lnTo>
                    <a:pt x="3712" y="1693"/>
                  </a:lnTo>
                  <a:lnTo>
                    <a:pt x="3768" y="1740"/>
                  </a:lnTo>
                  <a:lnTo>
                    <a:pt x="3817" y="1796"/>
                  </a:lnTo>
                  <a:lnTo>
                    <a:pt x="3857" y="1857"/>
                  </a:lnTo>
                  <a:lnTo>
                    <a:pt x="3889" y="1924"/>
                  </a:lnTo>
                  <a:lnTo>
                    <a:pt x="3911" y="1995"/>
                  </a:lnTo>
                  <a:lnTo>
                    <a:pt x="3922" y="2070"/>
                  </a:lnTo>
                  <a:lnTo>
                    <a:pt x="3922" y="2107"/>
                  </a:lnTo>
                  <a:lnTo>
                    <a:pt x="3922" y="4703"/>
                  </a:lnTo>
                  <a:lnTo>
                    <a:pt x="3924" y="4723"/>
                  </a:lnTo>
                  <a:lnTo>
                    <a:pt x="3931" y="4764"/>
                  </a:lnTo>
                  <a:lnTo>
                    <a:pt x="3947" y="4800"/>
                  </a:lnTo>
                  <a:lnTo>
                    <a:pt x="3968" y="4833"/>
                  </a:lnTo>
                  <a:lnTo>
                    <a:pt x="3997" y="4860"/>
                  </a:lnTo>
                  <a:lnTo>
                    <a:pt x="4029" y="4883"/>
                  </a:lnTo>
                  <a:lnTo>
                    <a:pt x="4066" y="4898"/>
                  </a:lnTo>
                  <a:lnTo>
                    <a:pt x="4105" y="4906"/>
                  </a:lnTo>
                  <a:lnTo>
                    <a:pt x="4126" y="4908"/>
                  </a:lnTo>
                  <a:lnTo>
                    <a:pt x="4148" y="4906"/>
                  </a:lnTo>
                  <a:lnTo>
                    <a:pt x="4187" y="4898"/>
                  </a:lnTo>
                  <a:lnTo>
                    <a:pt x="4224" y="4883"/>
                  </a:lnTo>
                  <a:lnTo>
                    <a:pt x="4257" y="4860"/>
                  </a:lnTo>
                  <a:lnTo>
                    <a:pt x="4285" y="4833"/>
                  </a:lnTo>
                  <a:lnTo>
                    <a:pt x="4306" y="4800"/>
                  </a:lnTo>
                  <a:lnTo>
                    <a:pt x="4322" y="4764"/>
                  </a:lnTo>
                  <a:lnTo>
                    <a:pt x="4331" y="4723"/>
                  </a:lnTo>
                  <a:lnTo>
                    <a:pt x="4331" y="4703"/>
                  </a:lnTo>
                  <a:lnTo>
                    <a:pt x="4331" y="2926"/>
                  </a:lnTo>
                  <a:lnTo>
                    <a:pt x="4332" y="2894"/>
                  </a:lnTo>
                  <a:lnTo>
                    <a:pt x="4339" y="2831"/>
                  </a:lnTo>
                  <a:lnTo>
                    <a:pt x="4355" y="2769"/>
                  </a:lnTo>
                  <a:lnTo>
                    <a:pt x="4378" y="2711"/>
                  </a:lnTo>
                  <a:lnTo>
                    <a:pt x="4407" y="2656"/>
                  </a:lnTo>
                  <a:lnTo>
                    <a:pt x="4443" y="2604"/>
                  </a:lnTo>
                  <a:lnTo>
                    <a:pt x="4486" y="2558"/>
                  </a:lnTo>
                  <a:lnTo>
                    <a:pt x="4534" y="2516"/>
                  </a:lnTo>
                  <a:lnTo>
                    <a:pt x="4560" y="2499"/>
                  </a:lnTo>
                  <a:lnTo>
                    <a:pt x="4587" y="2482"/>
                  </a:lnTo>
                  <a:lnTo>
                    <a:pt x="4645" y="2453"/>
                  </a:lnTo>
                  <a:lnTo>
                    <a:pt x="4704" y="2433"/>
                  </a:lnTo>
                  <a:lnTo>
                    <a:pt x="4765" y="2420"/>
                  </a:lnTo>
                  <a:lnTo>
                    <a:pt x="4827" y="2414"/>
                  </a:lnTo>
                  <a:lnTo>
                    <a:pt x="4889" y="2416"/>
                  </a:lnTo>
                  <a:lnTo>
                    <a:pt x="4953" y="2426"/>
                  </a:lnTo>
                  <a:lnTo>
                    <a:pt x="5013" y="2443"/>
                  </a:lnTo>
                  <a:lnTo>
                    <a:pt x="5043" y="2456"/>
                  </a:lnTo>
                  <a:lnTo>
                    <a:pt x="5078" y="2472"/>
                  </a:lnTo>
                  <a:lnTo>
                    <a:pt x="5141" y="2511"/>
                  </a:lnTo>
                  <a:lnTo>
                    <a:pt x="5199" y="2558"/>
                  </a:lnTo>
                  <a:lnTo>
                    <a:pt x="5248" y="2613"/>
                  </a:lnTo>
                  <a:lnTo>
                    <a:pt x="5288" y="2675"/>
                  </a:lnTo>
                  <a:lnTo>
                    <a:pt x="5318" y="2741"/>
                  </a:lnTo>
                  <a:lnTo>
                    <a:pt x="5340" y="2813"/>
                  </a:lnTo>
                  <a:lnTo>
                    <a:pt x="5351" y="2887"/>
                  </a:lnTo>
                  <a:lnTo>
                    <a:pt x="5353" y="2926"/>
                  </a:lnTo>
                  <a:lnTo>
                    <a:pt x="5353" y="5112"/>
                  </a:lnTo>
                  <a:lnTo>
                    <a:pt x="5353" y="5132"/>
                  </a:lnTo>
                  <a:lnTo>
                    <a:pt x="5361" y="5173"/>
                  </a:lnTo>
                  <a:lnTo>
                    <a:pt x="5377" y="5209"/>
                  </a:lnTo>
                  <a:lnTo>
                    <a:pt x="5399" y="5242"/>
                  </a:lnTo>
                  <a:lnTo>
                    <a:pt x="5426" y="5269"/>
                  </a:lnTo>
                  <a:lnTo>
                    <a:pt x="5459" y="5291"/>
                  </a:lnTo>
                  <a:lnTo>
                    <a:pt x="5495" y="5307"/>
                  </a:lnTo>
                  <a:lnTo>
                    <a:pt x="5535" y="5315"/>
                  </a:lnTo>
                  <a:lnTo>
                    <a:pt x="5557" y="5315"/>
                  </a:lnTo>
                  <a:lnTo>
                    <a:pt x="5577" y="5315"/>
                  </a:lnTo>
                  <a:lnTo>
                    <a:pt x="5618" y="5307"/>
                  </a:lnTo>
                  <a:lnTo>
                    <a:pt x="5653" y="5291"/>
                  </a:lnTo>
                  <a:lnTo>
                    <a:pt x="5687" y="5269"/>
                  </a:lnTo>
                  <a:lnTo>
                    <a:pt x="5714" y="5242"/>
                  </a:lnTo>
                  <a:lnTo>
                    <a:pt x="5737" y="5209"/>
                  </a:lnTo>
                  <a:lnTo>
                    <a:pt x="5751" y="5173"/>
                  </a:lnTo>
                  <a:lnTo>
                    <a:pt x="5760" y="5132"/>
                  </a:lnTo>
                  <a:lnTo>
                    <a:pt x="5761" y="5112"/>
                  </a:lnTo>
                  <a:lnTo>
                    <a:pt x="5761" y="3539"/>
                  </a:lnTo>
                  <a:lnTo>
                    <a:pt x="5761" y="3506"/>
                  </a:lnTo>
                  <a:lnTo>
                    <a:pt x="5770" y="3444"/>
                  </a:lnTo>
                  <a:lnTo>
                    <a:pt x="5784" y="3382"/>
                  </a:lnTo>
                  <a:lnTo>
                    <a:pt x="5807" y="3325"/>
                  </a:lnTo>
                  <a:lnTo>
                    <a:pt x="5838" y="3270"/>
                  </a:lnTo>
                  <a:lnTo>
                    <a:pt x="5874" y="3218"/>
                  </a:lnTo>
                  <a:lnTo>
                    <a:pt x="5915" y="3172"/>
                  </a:lnTo>
                  <a:lnTo>
                    <a:pt x="5964" y="3130"/>
                  </a:lnTo>
                  <a:lnTo>
                    <a:pt x="5990" y="3111"/>
                  </a:lnTo>
                  <a:lnTo>
                    <a:pt x="6018" y="3096"/>
                  </a:lnTo>
                  <a:lnTo>
                    <a:pt x="6075" y="3067"/>
                  </a:lnTo>
                  <a:lnTo>
                    <a:pt x="6134" y="3047"/>
                  </a:lnTo>
                  <a:lnTo>
                    <a:pt x="6195" y="3034"/>
                  </a:lnTo>
                  <a:lnTo>
                    <a:pt x="6258" y="3028"/>
                  </a:lnTo>
                  <a:lnTo>
                    <a:pt x="6320" y="3029"/>
                  </a:lnTo>
                  <a:lnTo>
                    <a:pt x="6382" y="3039"/>
                  </a:lnTo>
                  <a:lnTo>
                    <a:pt x="6444" y="3057"/>
                  </a:lnTo>
                  <a:lnTo>
                    <a:pt x="6472" y="3068"/>
                  </a:lnTo>
                  <a:lnTo>
                    <a:pt x="6507" y="3085"/>
                  </a:lnTo>
                  <a:lnTo>
                    <a:pt x="6572" y="3124"/>
                  </a:lnTo>
                  <a:lnTo>
                    <a:pt x="6628" y="3172"/>
                  </a:lnTo>
                  <a:lnTo>
                    <a:pt x="6677" y="3227"/>
                  </a:lnTo>
                  <a:lnTo>
                    <a:pt x="6717" y="3289"/>
                  </a:lnTo>
                  <a:lnTo>
                    <a:pt x="6749" y="3355"/>
                  </a:lnTo>
                  <a:lnTo>
                    <a:pt x="6770" y="3427"/>
                  </a:lnTo>
                  <a:lnTo>
                    <a:pt x="6782" y="3500"/>
                  </a:lnTo>
                  <a:lnTo>
                    <a:pt x="6782" y="3539"/>
                  </a:lnTo>
                  <a:lnTo>
                    <a:pt x="6782" y="5520"/>
                  </a:lnTo>
                  <a:lnTo>
                    <a:pt x="6783" y="5541"/>
                  </a:lnTo>
                  <a:lnTo>
                    <a:pt x="6792" y="5582"/>
                  </a:lnTo>
                  <a:lnTo>
                    <a:pt x="6806" y="5618"/>
                  </a:lnTo>
                  <a:lnTo>
                    <a:pt x="6829" y="5651"/>
                  </a:lnTo>
                  <a:lnTo>
                    <a:pt x="6857" y="5678"/>
                  </a:lnTo>
                  <a:lnTo>
                    <a:pt x="6890" y="5700"/>
                  </a:lnTo>
                  <a:lnTo>
                    <a:pt x="6926" y="5716"/>
                  </a:lnTo>
                  <a:lnTo>
                    <a:pt x="6966" y="5724"/>
                  </a:lnTo>
                  <a:lnTo>
                    <a:pt x="6986" y="5724"/>
                  </a:lnTo>
                  <a:lnTo>
                    <a:pt x="7008" y="5724"/>
                  </a:lnTo>
                  <a:lnTo>
                    <a:pt x="7048" y="5716"/>
                  </a:lnTo>
                  <a:lnTo>
                    <a:pt x="7084" y="5700"/>
                  </a:lnTo>
                  <a:lnTo>
                    <a:pt x="7117" y="5678"/>
                  </a:lnTo>
                  <a:lnTo>
                    <a:pt x="7145" y="5651"/>
                  </a:lnTo>
                  <a:lnTo>
                    <a:pt x="7166" y="5618"/>
                  </a:lnTo>
                  <a:lnTo>
                    <a:pt x="7182" y="5582"/>
                  </a:lnTo>
                  <a:lnTo>
                    <a:pt x="7191" y="5541"/>
                  </a:lnTo>
                  <a:lnTo>
                    <a:pt x="7191" y="5520"/>
                  </a:lnTo>
                  <a:lnTo>
                    <a:pt x="7191" y="4908"/>
                  </a:lnTo>
                  <a:lnTo>
                    <a:pt x="7395" y="4908"/>
                  </a:lnTo>
                  <a:lnTo>
                    <a:pt x="7417" y="4906"/>
                  </a:lnTo>
                  <a:lnTo>
                    <a:pt x="7457" y="4898"/>
                  </a:lnTo>
                  <a:lnTo>
                    <a:pt x="7493" y="4883"/>
                  </a:lnTo>
                  <a:lnTo>
                    <a:pt x="7526" y="4860"/>
                  </a:lnTo>
                  <a:lnTo>
                    <a:pt x="7553" y="4833"/>
                  </a:lnTo>
                  <a:lnTo>
                    <a:pt x="7575" y="4800"/>
                  </a:lnTo>
                  <a:lnTo>
                    <a:pt x="7591" y="4764"/>
                  </a:lnTo>
                  <a:lnTo>
                    <a:pt x="7599" y="4723"/>
                  </a:lnTo>
                  <a:lnTo>
                    <a:pt x="7599" y="4703"/>
                  </a:lnTo>
                  <a:lnTo>
                    <a:pt x="7599" y="4682"/>
                  </a:lnTo>
                  <a:lnTo>
                    <a:pt x="7591" y="4641"/>
                  </a:lnTo>
                  <a:lnTo>
                    <a:pt x="7575" y="4605"/>
                  </a:lnTo>
                  <a:lnTo>
                    <a:pt x="7553" y="4572"/>
                  </a:lnTo>
                  <a:lnTo>
                    <a:pt x="7526" y="4545"/>
                  </a:lnTo>
                  <a:lnTo>
                    <a:pt x="7493" y="4523"/>
                  </a:lnTo>
                  <a:lnTo>
                    <a:pt x="7457" y="4507"/>
                  </a:lnTo>
                  <a:lnTo>
                    <a:pt x="7417" y="4499"/>
                  </a:lnTo>
                  <a:lnTo>
                    <a:pt x="7395" y="4499"/>
                  </a:lnTo>
                  <a:lnTo>
                    <a:pt x="7191" y="4499"/>
                  </a:lnTo>
                  <a:lnTo>
                    <a:pt x="7191" y="4304"/>
                  </a:lnTo>
                  <a:lnTo>
                    <a:pt x="7192" y="4277"/>
                  </a:lnTo>
                  <a:lnTo>
                    <a:pt x="7198" y="4225"/>
                  </a:lnTo>
                  <a:lnTo>
                    <a:pt x="7219" y="4150"/>
                  </a:lnTo>
                  <a:lnTo>
                    <a:pt x="7270" y="4061"/>
                  </a:lnTo>
                  <a:lnTo>
                    <a:pt x="7322" y="4003"/>
                  </a:lnTo>
                  <a:lnTo>
                    <a:pt x="7362" y="3970"/>
                  </a:lnTo>
                  <a:lnTo>
                    <a:pt x="7385" y="3956"/>
                  </a:lnTo>
                  <a:lnTo>
                    <a:pt x="7408" y="3943"/>
                  </a:lnTo>
                  <a:lnTo>
                    <a:pt x="7455" y="3921"/>
                  </a:lnTo>
                  <a:lnTo>
                    <a:pt x="7530" y="3899"/>
                  </a:lnTo>
                  <a:lnTo>
                    <a:pt x="7632" y="3894"/>
                  </a:lnTo>
                  <a:lnTo>
                    <a:pt x="7709" y="3909"/>
                  </a:lnTo>
                  <a:lnTo>
                    <a:pt x="7758" y="3927"/>
                  </a:lnTo>
                  <a:lnTo>
                    <a:pt x="7782" y="3938"/>
                  </a:lnTo>
                  <a:lnTo>
                    <a:pt x="7808" y="3951"/>
                  </a:lnTo>
                  <a:lnTo>
                    <a:pt x="7856" y="3984"/>
                  </a:lnTo>
                  <a:lnTo>
                    <a:pt x="7896" y="4022"/>
                  </a:lnTo>
                  <a:lnTo>
                    <a:pt x="7932" y="4065"/>
                  </a:lnTo>
                  <a:lnTo>
                    <a:pt x="7962" y="4113"/>
                  </a:lnTo>
                  <a:lnTo>
                    <a:pt x="7984" y="4164"/>
                  </a:lnTo>
                  <a:lnTo>
                    <a:pt x="7999" y="4218"/>
                  </a:lnTo>
                  <a:lnTo>
                    <a:pt x="8008" y="4275"/>
                  </a:lnTo>
                  <a:lnTo>
                    <a:pt x="8008" y="4304"/>
                  </a:lnTo>
                  <a:lnTo>
                    <a:pt x="8008" y="5929"/>
                  </a:lnTo>
                  <a:lnTo>
                    <a:pt x="8011" y="6031"/>
                  </a:lnTo>
                  <a:lnTo>
                    <a:pt x="8027" y="6236"/>
                  </a:lnTo>
                  <a:lnTo>
                    <a:pt x="8050" y="6440"/>
                  </a:lnTo>
                  <a:lnTo>
                    <a:pt x="8083" y="6642"/>
                  </a:lnTo>
                  <a:lnTo>
                    <a:pt x="8103" y="6743"/>
                  </a:lnTo>
                  <a:lnTo>
                    <a:pt x="8125" y="6867"/>
                  </a:lnTo>
                  <a:lnTo>
                    <a:pt x="8145" y="6991"/>
                  </a:lnTo>
                  <a:lnTo>
                    <a:pt x="8162" y="7109"/>
                  </a:lnTo>
                  <a:lnTo>
                    <a:pt x="8181" y="7348"/>
                  </a:lnTo>
                  <a:lnTo>
                    <a:pt x="8185" y="7587"/>
                  </a:lnTo>
                  <a:lnTo>
                    <a:pt x="8175" y="7826"/>
                  </a:lnTo>
                  <a:lnTo>
                    <a:pt x="8164" y="79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6565622" y="6111603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0" y="6075893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4709129" y="271682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F635A7-4723-4540-A98E-20EEEEA91796}"/>
              </a:ext>
            </a:extLst>
          </p:cNvPr>
          <p:cNvSpPr/>
          <p:nvPr/>
        </p:nvSpPr>
        <p:spPr>
          <a:xfrm>
            <a:off x="4771602" y="822550"/>
            <a:ext cx="3210348" cy="143231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갤러리에서 불러올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4716779" y="4495485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비교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4763209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3DDD74-828A-4F31-8428-50A85FACD4E3}"/>
              </a:ext>
            </a:extLst>
          </p:cNvPr>
          <p:cNvSpPr/>
          <p:nvPr/>
        </p:nvSpPr>
        <p:spPr>
          <a:xfrm>
            <a:off x="4763209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FEE75-65F4-4068-8574-2849953088DF}"/>
              </a:ext>
            </a:extLst>
          </p:cNvPr>
          <p:cNvCxnSpPr/>
          <p:nvPr/>
        </p:nvCxnSpPr>
        <p:spPr>
          <a:xfrm>
            <a:off x="4699798" y="449548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5C9E468-722B-4664-8770-C1C12A99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9" y="1881718"/>
            <a:ext cx="3733800" cy="4267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E6A8BE-56A1-4190-A6F0-88DCFCCCB713}"/>
              </a:ext>
            </a:extLst>
          </p:cNvPr>
          <p:cNvGrpSpPr/>
          <p:nvPr/>
        </p:nvGrpSpPr>
        <p:grpSpPr>
          <a:xfrm>
            <a:off x="4728337" y="2770465"/>
            <a:ext cx="3032716" cy="1644424"/>
            <a:chOff x="4688009" y="4262449"/>
            <a:chExt cx="3032716" cy="16444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2C5B1-4FBD-42E2-901A-4E13FD0B6954}"/>
                </a:ext>
              </a:extLst>
            </p:cNvPr>
            <p:cNvSpPr txBox="1"/>
            <p:nvPr/>
          </p:nvSpPr>
          <p:spPr>
            <a:xfrm>
              <a:off x="4688009" y="4262449"/>
              <a:ext cx="912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설문조사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1C4BC7-A9BE-48E0-91ED-BF9B26065B45}"/>
                </a:ext>
              </a:extLst>
            </p:cNvPr>
            <p:cNvSpPr txBox="1"/>
            <p:nvPr/>
          </p:nvSpPr>
          <p:spPr>
            <a:xfrm>
              <a:off x="5046876" y="4773776"/>
              <a:ext cx="2673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81</a:t>
              </a:r>
              <a:r>
                <a:rPr lang="en-US" altLang="ko-KR" sz="3600" b="1" dirty="0">
                  <a:solidFill>
                    <a:srgbClr val="365E77"/>
                  </a:solidFill>
                </a:rPr>
                <a:t>%</a:t>
              </a:r>
              <a:endParaRPr lang="ko-KR" altLang="en-US" sz="3600" b="1" dirty="0">
                <a:solidFill>
                  <a:srgbClr val="365E77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3059C9-539A-44DF-850F-83D145732AA3}"/>
                </a:ext>
              </a:extLst>
            </p:cNvPr>
            <p:cNvSpPr txBox="1"/>
            <p:nvPr/>
          </p:nvSpPr>
          <p:spPr>
            <a:xfrm>
              <a:off x="5342059" y="4607590"/>
              <a:ext cx="2063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무지외반증</a:t>
              </a:r>
              <a:r>
                <a:rPr lang="ko-KR" altLang="en-US" sz="1200" b="1" dirty="0"/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가능성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51FAC-6C35-44E8-B803-62A43DFFE3C7}"/>
                </a:ext>
              </a:extLst>
            </p:cNvPr>
            <p:cNvSpPr/>
            <p:nvPr/>
          </p:nvSpPr>
          <p:spPr>
            <a:xfrm>
              <a:off x="5039851" y="5593633"/>
              <a:ext cx="2673848" cy="313240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갱신하기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582672-C28A-48A8-84CE-81BC5B75C97F}"/>
              </a:ext>
            </a:extLst>
          </p:cNvPr>
          <p:cNvSpPr/>
          <p:nvPr/>
        </p:nvSpPr>
        <p:spPr>
          <a:xfrm>
            <a:off x="6428258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784F16-B38D-4E9C-BD8C-FD865F9F54D5}"/>
              </a:ext>
            </a:extLst>
          </p:cNvPr>
          <p:cNvSpPr/>
          <p:nvPr/>
        </p:nvSpPr>
        <p:spPr>
          <a:xfrm>
            <a:off x="6428258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F84B13-E1D2-4C2C-82F2-B9042D9D8FA5}"/>
              </a:ext>
            </a:extLst>
          </p:cNvPr>
          <p:cNvSpPr/>
          <p:nvPr/>
        </p:nvSpPr>
        <p:spPr>
          <a:xfrm>
            <a:off x="5049805" y="2348736"/>
            <a:ext cx="2673848" cy="313240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데이터 갱신하기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4863640" y="6352480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554728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6392722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722852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43E808-ECAF-4AF2-AFB4-D56D1F382039}"/>
              </a:ext>
            </a:extLst>
          </p:cNvPr>
          <p:cNvSpPr/>
          <p:nvPr/>
        </p:nvSpPr>
        <p:spPr>
          <a:xfrm>
            <a:off x="1793630" y="277820"/>
            <a:ext cx="3355200" cy="478477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2475621" y="40870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36708" y="446207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6544067" y="65314"/>
            <a:ext cx="3256047" cy="59017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11E18-C3FA-483E-9657-D90A4EF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910-0211-493F-B68D-9F680C989B79}"/>
              </a:ext>
            </a:extLst>
          </p:cNvPr>
          <p:cNvSpPr/>
          <p:nvPr/>
        </p:nvSpPr>
        <p:spPr>
          <a:xfrm>
            <a:off x="7938679" y="6153271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6DA13C-830E-4BBF-9929-4308D0677AF5}"/>
              </a:ext>
            </a:extLst>
          </p:cNvPr>
          <p:cNvGrpSpPr/>
          <p:nvPr/>
        </p:nvGrpSpPr>
        <p:grpSpPr>
          <a:xfrm>
            <a:off x="12266645" y="687126"/>
            <a:ext cx="1373860" cy="5069240"/>
            <a:chOff x="967473" y="567452"/>
            <a:chExt cx="10169236" cy="50692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DE8B96-3A2D-43B3-B996-C1572C82925D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2FEC9-C68E-4FFB-9535-BDCFEB46D4D6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D9FC42-8F4A-40F6-94DF-5E637C8DDDE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0A596-4C2D-4953-929F-AE4F3842680E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A4AC1DA6-E8A9-4D46-90C9-6B46D4F27137}"/>
              </a:ext>
            </a:extLst>
          </p:cNvPr>
          <p:cNvSpPr>
            <a:spLocks noEditPoints="1"/>
          </p:cNvSpPr>
          <p:nvPr/>
        </p:nvSpPr>
        <p:spPr bwMode="auto">
          <a:xfrm>
            <a:off x="10581591" y="6209719"/>
            <a:ext cx="409870" cy="40987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947EB-8034-4085-AEA0-65661FEA09BC}"/>
              </a:ext>
            </a:extLst>
          </p:cNvPr>
          <p:cNvSpPr/>
          <p:nvPr/>
        </p:nvSpPr>
        <p:spPr>
          <a:xfrm>
            <a:off x="2475621" y="413249"/>
            <a:ext cx="3355200" cy="47847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D7154-3E69-497E-A451-B6FF2E728F3F}"/>
              </a:ext>
            </a:extLst>
          </p:cNvPr>
          <p:cNvSpPr txBox="1"/>
          <p:nvPr/>
        </p:nvSpPr>
        <p:spPr>
          <a:xfrm>
            <a:off x="2556796" y="502578"/>
            <a:ext cx="19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테스트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BD9B-D07D-46F8-85D1-90D3C416D4F3}"/>
              </a:ext>
            </a:extLst>
          </p:cNvPr>
          <p:cNvSpPr txBox="1"/>
          <p:nvPr/>
        </p:nvSpPr>
        <p:spPr>
          <a:xfrm>
            <a:off x="4875953" y="492664"/>
            <a:ext cx="9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510F22D2-A165-4918-9AD4-416226E16167}"/>
              </a:ext>
            </a:extLst>
          </p:cNvPr>
          <p:cNvSpPr/>
          <p:nvPr/>
        </p:nvSpPr>
        <p:spPr>
          <a:xfrm>
            <a:off x="5490789" y="476578"/>
            <a:ext cx="347194" cy="307777"/>
          </a:xfrm>
          <a:prstGeom prst="mathMultiply">
            <a:avLst>
              <a:gd name="adj1" fmla="val 115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671834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촬영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884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갤러리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5" y="812678"/>
            <a:ext cx="2780409" cy="49510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597" y="113211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C5BF37-A3ED-4782-A6E1-9F1A335A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쇼핑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24B24-5011-4A44-853A-1F3EBDBC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90141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비교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6527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스트레칭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63" r="-2747" b="8956"/>
          <a:stretch/>
        </p:blipFill>
        <p:spPr>
          <a:xfrm>
            <a:off x="1924705" y="443346"/>
            <a:ext cx="3455157" cy="624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594" r="-624" b="8844"/>
          <a:stretch/>
        </p:blipFill>
        <p:spPr>
          <a:xfrm>
            <a:off x="8290141" y="301572"/>
            <a:ext cx="3422887" cy="63841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24BE49-785C-4E33-953E-3E027F9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80570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7932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장바구니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495932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865264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전체 건강 신발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67778" y="1234596"/>
            <a:ext cx="3180080" cy="108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배너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67778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80387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5709" y="372302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뉴스제목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61" y="3737369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뉴스제목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63221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75830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4404" y="5542503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뉴스제목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52456" y="555684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뉴스제목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1867778" y="6082159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801" b="6972"/>
          <a:stretch/>
        </p:blipFill>
        <p:spPr>
          <a:xfrm>
            <a:off x="8416396" y="786432"/>
            <a:ext cx="2963403" cy="55562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CEA255C-44AE-4DA4-86F2-0D4EEDD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3162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196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70668" y="157866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- </a:t>
            </a:r>
            <a:r>
              <a:rPr lang="ko-KR" altLang="en-US"/>
              <a:t>공지사항</a:t>
            </a:r>
            <a:r>
              <a:rPr lang="en-US" altLang="ko-KR"/>
              <a:t>, </a:t>
            </a:r>
            <a:r>
              <a:rPr lang="ko-KR" altLang="en-US"/>
              <a:t>쇼핑몰 가입 도우미</a:t>
            </a:r>
            <a:r>
              <a:rPr lang="en-US" altLang="ko-KR"/>
              <a:t>, </a:t>
            </a:r>
            <a:r>
              <a:rPr lang="ko-KR" altLang="en-US"/>
              <a:t>자주 묻는 질문</a:t>
            </a:r>
            <a:r>
              <a:rPr lang="en-US" altLang="ko-KR"/>
              <a:t>, </a:t>
            </a:r>
            <a:r>
              <a:rPr lang="ko-KR" altLang="en-US"/>
              <a:t>건의하기</a:t>
            </a:r>
            <a:r>
              <a:rPr lang="en-US" altLang="ko-KR"/>
              <a:t>, </a:t>
            </a:r>
            <a:r>
              <a:rPr lang="ko-KR" altLang="en-US"/>
              <a:t>최근 본 상품</a:t>
            </a:r>
          </a:p>
          <a:p>
            <a:pPr algn="ctr"/>
            <a:r>
              <a:rPr lang="en-US" altLang="ko-KR"/>
              <a:t>- </a:t>
            </a:r>
            <a:r>
              <a:rPr lang="ko-KR" altLang="en-US"/>
              <a:t>서비스 이용약관</a:t>
            </a:r>
            <a:r>
              <a:rPr lang="en-US" altLang="ko-KR"/>
              <a:t>, </a:t>
            </a:r>
            <a:r>
              <a:rPr lang="ko-KR" altLang="en-US"/>
              <a:t>개인정보 처리방침</a:t>
            </a:r>
            <a:r>
              <a:rPr lang="en-US" altLang="ko-KR"/>
              <a:t>, </a:t>
            </a:r>
            <a:r>
              <a:rPr lang="ko-KR" altLang="en-US"/>
              <a:t>로그아웃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19" y="1117600"/>
            <a:ext cx="2638212" cy="54194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62231" y="1394000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최근 검색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4C7586-F32E-412D-B693-92BD9AB4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2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202</Words>
  <Application>Microsoft Office PowerPoint</Application>
  <PresentationFormat>와이드스크린</PresentationFormat>
  <Paragraphs>117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채연 유</cp:lastModifiedBy>
  <cp:revision>30</cp:revision>
  <dcterms:created xsi:type="dcterms:W3CDTF">2019-09-04T04:00:31Z</dcterms:created>
  <dcterms:modified xsi:type="dcterms:W3CDTF">2019-09-25T04:17:30Z</dcterms:modified>
</cp:coreProperties>
</file>